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56"/>
  </p:notesMasterIdLst>
  <p:sldIdLst>
    <p:sldId id="256" r:id="rId5"/>
    <p:sldId id="261" r:id="rId6"/>
    <p:sldId id="257" r:id="rId7"/>
    <p:sldId id="283" r:id="rId8"/>
    <p:sldId id="284" r:id="rId9"/>
    <p:sldId id="286" r:id="rId10"/>
    <p:sldId id="287" r:id="rId11"/>
    <p:sldId id="289" r:id="rId12"/>
    <p:sldId id="290" r:id="rId13"/>
    <p:sldId id="291" r:id="rId14"/>
    <p:sldId id="292" r:id="rId15"/>
    <p:sldId id="293" r:id="rId16"/>
    <p:sldId id="294" r:id="rId17"/>
    <p:sldId id="295" r:id="rId18"/>
    <p:sldId id="296" r:id="rId19"/>
    <p:sldId id="297" r:id="rId20"/>
    <p:sldId id="298" r:id="rId21"/>
    <p:sldId id="299" r:id="rId22"/>
    <p:sldId id="300" r:id="rId23"/>
    <p:sldId id="301" r:id="rId24"/>
    <p:sldId id="330" r:id="rId25"/>
    <p:sldId id="303" r:id="rId26"/>
    <p:sldId id="304" r:id="rId27"/>
    <p:sldId id="305" r:id="rId28"/>
    <p:sldId id="331" r:id="rId29"/>
    <p:sldId id="307" r:id="rId30"/>
    <p:sldId id="308" r:id="rId31"/>
    <p:sldId id="309" r:id="rId32"/>
    <p:sldId id="312" r:id="rId33"/>
    <p:sldId id="311" r:id="rId34"/>
    <p:sldId id="310" r:id="rId35"/>
    <p:sldId id="313" r:id="rId36"/>
    <p:sldId id="332" r:id="rId37"/>
    <p:sldId id="315" r:id="rId38"/>
    <p:sldId id="316" r:id="rId39"/>
    <p:sldId id="317" r:id="rId40"/>
    <p:sldId id="318" r:id="rId41"/>
    <p:sldId id="319" r:id="rId42"/>
    <p:sldId id="320" r:id="rId43"/>
    <p:sldId id="321" r:id="rId44"/>
    <p:sldId id="322" r:id="rId45"/>
    <p:sldId id="323" r:id="rId46"/>
    <p:sldId id="333" r:id="rId47"/>
    <p:sldId id="325" r:id="rId48"/>
    <p:sldId id="326" r:id="rId49"/>
    <p:sldId id="327" r:id="rId50"/>
    <p:sldId id="328" r:id="rId51"/>
    <p:sldId id="329" r:id="rId52"/>
    <p:sldId id="335" r:id="rId53"/>
    <p:sldId id="334" r:id="rId54"/>
    <p:sldId id="282" r:id="rId5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5E8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31" autoAdjust="0"/>
    <p:restoredTop sz="77116"/>
  </p:normalViewPr>
  <p:slideViewPr>
    <p:cSldViewPr snapToGrid="0">
      <p:cViewPr varScale="1">
        <p:scale>
          <a:sx n="108" d="100"/>
          <a:sy n="108" d="100"/>
        </p:scale>
        <p:origin x="70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viewProps" Target="viewProp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presProps" Target="pres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6_1">
  <dgm:title val=""/>
  <dgm:desc val=""/>
  <dgm:catLst>
    <dgm:cat type="accent6" pri="11100"/>
  </dgm:catLst>
  <dgm:styleLbl name="node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6">
        <a:alpha val="4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6_1">
  <dgm:title val=""/>
  <dgm:desc val=""/>
  <dgm:catLst>
    <dgm:cat type="accent6" pri="11100"/>
  </dgm:catLst>
  <dgm:styleLbl name="node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6">
        <a:alpha val="4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99BB866-F8FB-4786-A8E4-C91748B2DBDE}" type="doc">
      <dgm:prSet loTypeId="urn:microsoft.com/office/officeart/2005/8/layout/process1" loCatId="process" qsTypeId="urn:microsoft.com/office/officeart/2005/8/quickstyle/simple3" qsCatId="simple" csTypeId="urn:microsoft.com/office/officeart/2005/8/colors/accent3_2" csCatId="accent3" phldr="1"/>
      <dgm:spPr/>
    </dgm:pt>
    <dgm:pt modelId="{5A4AD728-A916-40C4-9484-06F7C093A1A3}">
      <dgm:prSet phldrT="[Text]" custT="1"/>
      <dgm:spPr/>
      <dgm:t>
        <a:bodyPr/>
        <a:lstStyle/>
        <a:p>
          <a:r>
            <a:rPr lang="en-US" sz="2400" kern="1200" dirty="0">
              <a:solidFill>
                <a:schemeClr val="tx1"/>
              </a:solidFill>
              <a:latin typeface="+mn-lt"/>
              <a:ea typeface="+mn-ea"/>
              <a:cs typeface="+mn-cs"/>
            </a:rPr>
            <a:t>Sample Data</a:t>
          </a:r>
        </a:p>
      </dgm:t>
    </dgm:pt>
    <dgm:pt modelId="{2C1D5A49-2E82-4481-AFF3-C5E9482BDF44}" type="parTrans" cxnId="{D07F6287-F64D-4D52-AFA1-E001D349938F}">
      <dgm:prSet/>
      <dgm:spPr/>
      <dgm:t>
        <a:bodyPr/>
        <a:lstStyle/>
        <a:p>
          <a:endParaRPr lang="en-US"/>
        </a:p>
      </dgm:t>
    </dgm:pt>
    <dgm:pt modelId="{4452A85C-F94A-4CF1-84CC-DBF3C424E465}" type="sibTrans" cxnId="{D07F6287-F64D-4D52-AFA1-E001D349938F}">
      <dgm:prSet custT="1"/>
      <dgm:spPr/>
      <dgm:t>
        <a:bodyPr/>
        <a:lstStyle/>
        <a:p>
          <a:r>
            <a:rPr lang="en-US" sz="1800" dirty="0"/>
            <a:t>Input</a:t>
          </a:r>
        </a:p>
      </dgm:t>
    </dgm:pt>
    <dgm:pt modelId="{A09B0E6D-8B85-4480-B9B7-F930160DEAB8}">
      <dgm:prSet phldrT="[Text]" custT="1"/>
      <dgm:spPr/>
      <dgm:t>
        <a:bodyPr/>
        <a:lstStyle/>
        <a:p>
          <a:r>
            <a:rPr lang="en-US" sz="2400" kern="1200" dirty="0">
              <a:solidFill>
                <a:schemeClr val="tx1"/>
              </a:solidFill>
              <a:latin typeface="+mn-lt"/>
              <a:ea typeface="+mn-ea"/>
              <a:cs typeface="+mn-cs"/>
            </a:rPr>
            <a:t>ML</a:t>
          </a:r>
        </a:p>
        <a:p>
          <a:r>
            <a:rPr lang="en-US" sz="2400" kern="1200" dirty="0">
              <a:solidFill>
                <a:schemeClr val="tx1"/>
              </a:solidFill>
              <a:latin typeface="+mn-lt"/>
              <a:ea typeface="+mn-ea"/>
              <a:cs typeface="+mn-cs"/>
            </a:rPr>
            <a:t>Algorithm</a:t>
          </a:r>
        </a:p>
      </dgm:t>
    </dgm:pt>
    <dgm:pt modelId="{D4A83DE1-E352-444F-9D4A-FD7B169836B4}" type="parTrans" cxnId="{2B58C4AE-36CC-4EFE-A14B-354654EF31E4}">
      <dgm:prSet/>
      <dgm:spPr/>
      <dgm:t>
        <a:bodyPr/>
        <a:lstStyle/>
        <a:p>
          <a:endParaRPr lang="en-US"/>
        </a:p>
      </dgm:t>
    </dgm:pt>
    <dgm:pt modelId="{30524334-E4DF-4365-8FD0-1F105FBB3F91}" type="sibTrans" cxnId="{2B58C4AE-36CC-4EFE-A14B-354654EF31E4}">
      <dgm:prSet custT="1"/>
      <dgm:spPr/>
      <dgm:t>
        <a:bodyPr/>
        <a:lstStyle/>
        <a:p>
          <a:r>
            <a:rPr lang="en-US" sz="1800" dirty="0"/>
            <a:t>Training</a:t>
          </a:r>
        </a:p>
      </dgm:t>
    </dgm:pt>
    <dgm:pt modelId="{6FA92387-BF37-4B69-9D24-2F3C993A463D}">
      <dgm:prSet phldrT="[Text]" custT="1"/>
      <dgm:spPr/>
      <dgm:t>
        <a:bodyPr/>
        <a:lstStyle/>
        <a:p>
          <a:r>
            <a:rPr lang="en-US" sz="2400" kern="1200" dirty="0">
              <a:solidFill>
                <a:schemeClr val="tx1"/>
              </a:solidFill>
              <a:latin typeface="+mn-lt"/>
              <a:ea typeface="+mn-ea"/>
              <a:cs typeface="+mn-cs"/>
            </a:rPr>
            <a:t>MODEL</a:t>
          </a:r>
        </a:p>
      </dgm:t>
    </dgm:pt>
    <dgm:pt modelId="{8970FCE7-2E6E-4A18-A69E-4A19F13A3CBE}" type="parTrans" cxnId="{FFEDE2E0-CEAA-4F96-AC86-B75D1D521BDA}">
      <dgm:prSet/>
      <dgm:spPr/>
      <dgm:t>
        <a:bodyPr/>
        <a:lstStyle/>
        <a:p>
          <a:endParaRPr lang="en-US"/>
        </a:p>
      </dgm:t>
    </dgm:pt>
    <dgm:pt modelId="{0FFF11DE-CBB6-4D14-A92D-3B082372024E}" type="sibTrans" cxnId="{FFEDE2E0-CEAA-4F96-AC86-B75D1D521BDA}">
      <dgm:prSet/>
      <dgm:spPr/>
      <dgm:t>
        <a:bodyPr/>
        <a:lstStyle/>
        <a:p>
          <a:endParaRPr lang="en-US"/>
        </a:p>
      </dgm:t>
    </dgm:pt>
    <dgm:pt modelId="{3A259A68-FF08-4BBE-AAE6-9B0D36FA7253}" type="pres">
      <dgm:prSet presAssocID="{799BB866-F8FB-4786-A8E4-C91748B2DBDE}" presName="Name0" presStyleCnt="0">
        <dgm:presLayoutVars>
          <dgm:dir/>
          <dgm:resizeHandles val="exact"/>
        </dgm:presLayoutVars>
      </dgm:prSet>
      <dgm:spPr/>
    </dgm:pt>
    <dgm:pt modelId="{7BCA58C5-7EFA-4A54-BEDF-94FB4A735BC8}" type="pres">
      <dgm:prSet presAssocID="{5A4AD728-A916-40C4-9484-06F7C093A1A3}" presName="node" presStyleLbl="node1" presStyleIdx="0" presStyleCnt="3" custScaleX="61540" custScaleY="52388">
        <dgm:presLayoutVars>
          <dgm:bulletEnabled val="1"/>
        </dgm:presLayoutVars>
      </dgm:prSet>
      <dgm:spPr/>
    </dgm:pt>
    <dgm:pt modelId="{46A2E4D7-4C9F-410F-8683-F7B83072270D}" type="pres">
      <dgm:prSet presAssocID="{4452A85C-F94A-4CF1-84CC-DBF3C424E465}" presName="sibTrans" presStyleLbl="sibTrans2D1" presStyleIdx="0" presStyleCnt="2" custScaleX="182580"/>
      <dgm:spPr/>
    </dgm:pt>
    <dgm:pt modelId="{B296C166-8870-49E2-8DF6-347638B53721}" type="pres">
      <dgm:prSet presAssocID="{4452A85C-F94A-4CF1-84CC-DBF3C424E465}" presName="connectorText" presStyleLbl="sibTrans2D1" presStyleIdx="0" presStyleCnt="2"/>
      <dgm:spPr/>
    </dgm:pt>
    <dgm:pt modelId="{8B72BAC9-35B6-4509-A11E-9FFAD4C5C3BF}" type="pres">
      <dgm:prSet presAssocID="{A09B0E6D-8B85-4480-B9B7-F930160DEAB8}" presName="node" presStyleLbl="node1" presStyleIdx="1" presStyleCnt="3" custScaleX="49327" custScaleY="52388">
        <dgm:presLayoutVars>
          <dgm:bulletEnabled val="1"/>
        </dgm:presLayoutVars>
      </dgm:prSet>
      <dgm:spPr/>
    </dgm:pt>
    <dgm:pt modelId="{D9C1A870-4A33-4D66-9652-65976DD0D2C0}" type="pres">
      <dgm:prSet presAssocID="{30524334-E4DF-4365-8FD0-1F105FBB3F91}" presName="sibTrans" presStyleLbl="sibTrans2D1" presStyleIdx="1" presStyleCnt="2" custScaleX="179399"/>
      <dgm:spPr/>
    </dgm:pt>
    <dgm:pt modelId="{FDD9A3AB-1984-4C19-BDF1-840E42DF4910}" type="pres">
      <dgm:prSet presAssocID="{30524334-E4DF-4365-8FD0-1F105FBB3F91}" presName="connectorText" presStyleLbl="sibTrans2D1" presStyleIdx="1" presStyleCnt="2"/>
      <dgm:spPr/>
    </dgm:pt>
    <dgm:pt modelId="{867FC207-FA8C-4B30-9236-8B30741F17B1}" type="pres">
      <dgm:prSet presAssocID="{6FA92387-BF37-4B69-9D24-2F3C993A463D}" presName="node" presStyleLbl="node1" presStyleIdx="2" presStyleCnt="3" custScaleX="38828" custScaleY="52388" custLinFactNeighborX="1363" custLinFactNeighborY="546">
        <dgm:presLayoutVars>
          <dgm:bulletEnabled val="1"/>
        </dgm:presLayoutVars>
      </dgm:prSet>
      <dgm:spPr/>
    </dgm:pt>
  </dgm:ptLst>
  <dgm:cxnLst>
    <dgm:cxn modelId="{51150007-F8F6-C045-89AD-939D61A87F16}" type="presOf" srcId="{A09B0E6D-8B85-4480-B9B7-F930160DEAB8}" destId="{8B72BAC9-35B6-4509-A11E-9FFAD4C5C3BF}" srcOrd="0" destOrd="0" presId="urn:microsoft.com/office/officeart/2005/8/layout/process1"/>
    <dgm:cxn modelId="{8A28AE11-56CC-8449-B327-165E77DF07FC}" type="presOf" srcId="{799BB866-F8FB-4786-A8E4-C91748B2DBDE}" destId="{3A259A68-FF08-4BBE-AAE6-9B0D36FA7253}" srcOrd="0" destOrd="0" presId="urn:microsoft.com/office/officeart/2005/8/layout/process1"/>
    <dgm:cxn modelId="{BC847D34-EA25-1E49-AD85-3A66087F748A}" type="presOf" srcId="{30524334-E4DF-4365-8FD0-1F105FBB3F91}" destId="{D9C1A870-4A33-4D66-9652-65976DD0D2C0}" srcOrd="0" destOrd="0" presId="urn:microsoft.com/office/officeart/2005/8/layout/process1"/>
    <dgm:cxn modelId="{23CB3371-23B0-D848-B91B-94DCF821401B}" type="presOf" srcId="{30524334-E4DF-4365-8FD0-1F105FBB3F91}" destId="{FDD9A3AB-1984-4C19-BDF1-840E42DF4910}" srcOrd="1" destOrd="0" presId="urn:microsoft.com/office/officeart/2005/8/layout/process1"/>
    <dgm:cxn modelId="{414B7C54-2524-E24E-877A-1FB99CCF08E8}" type="presOf" srcId="{6FA92387-BF37-4B69-9D24-2F3C993A463D}" destId="{867FC207-FA8C-4B30-9236-8B30741F17B1}" srcOrd="0" destOrd="0" presId="urn:microsoft.com/office/officeart/2005/8/layout/process1"/>
    <dgm:cxn modelId="{D07F6287-F64D-4D52-AFA1-E001D349938F}" srcId="{799BB866-F8FB-4786-A8E4-C91748B2DBDE}" destId="{5A4AD728-A916-40C4-9484-06F7C093A1A3}" srcOrd="0" destOrd="0" parTransId="{2C1D5A49-2E82-4481-AFF3-C5E9482BDF44}" sibTransId="{4452A85C-F94A-4CF1-84CC-DBF3C424E465}"/>
    <dgm:cxn modelId="{2B58C4AE-36CC-4EFE-A14B-354654EF31E4}" srcId="{799BB866-F8FB-4786-A8E4-C91748B2DBDE}" destId="{A09B0E6D-8B85-4480-B9B7-F930160DEAB8}" srcOrd="1" destOrd="0" parTransId="{D4A83DE1-E352-444F-9D4A-FD7B169836B4}" sibTransId="{30524334-E4DF-4365-8FD0-1F105FBB3F91}"/>
    <dgm:cxn modelId="{87A683BF-49B7-924D-8ABB-26948F14C40A}" type="presOf" srcId="{4452A85C-F94A-4CF1-84CC-DBF3C424E465}" destId="{B296C166-8870-49E2-8DF6-347638B53721}" srcOrd="1" destOrd="0" presId="urn:microsoft.com/office/officeart/2005/8/layout/process1"/>
    <dgm:cxn modelId="{2D2493BF-EAD2-1E4D-BEFA-1BDF33F6C512}" type="presOf" srcId="{4452A85C-F94A-4CF1-84CC-DBF3C424E465}" destId="{46A2E4D7-4C9F-410F-8683-F7B83072270D}" srcOrd="0" destOrd="0" presId="urn:microsoft.com/office/officeart/2005/8/layout/process1"/>
    <dgm:cxn modelId="{FFEDE2E0-CEAA-4F96-AC86-B75D1D521BDA}" srcId="{799BB866-F8FB-4786-A8E4-C91748B2DBDE}" destId="{6FA92387-BF37-4B69-9D24-2F3C993A463D}" srcOrd="2" destOrd="0" parTransId="{8970FCE7-2E6E-4A18-A69E-4A19F13A3CBE}" sibTransId="{0FFF11DE-CBB6-4D14-A92D-3B082372024E}"/>
    <dgm:cxn modelId="{8AB0E2F1-1895-FA46-A8C5-CDF1F7D5BFA6}" type="presOf" srcId="{5A4AD728-A916-40C4-9484-06F7C093A1A3}" destId="{7BCA58C5-7EFA-4A54-BEDF-94FB4A735BC8}" srcOrd="0" destOrd="0" presId="urn:microsoft.com/office/officeart/2005/8/layout/process1"/>
    <dgm:cxn modelId="{EDDBB75C-90F4-A04D-9BB7-09F725CAD0CF}" type="presParOf" srcId="{3A259A68-FF08-4BBE-AAE6-9B0D36FA7253}" destId="{7BCA58C5-7EFA-4A54-BEDF-94FB4A735BC8}" srcOrd="0" destOrd="0" presId="urn:microsoft.com/office/officeart/2005/8/layout/process1"/>
    <dgm:cxn modelId="{B70A240C-5D96-9D4B-8206-0C91A78EB65F}" type="presParOf" srcId="{3A259A68-FF08-4BBE-AAE6-9B0D36FA7253}" destId="{46A2E4D7-4C9F-410F-8683-F7B83072270D}" srcOrd="1" destOrd="0" presId="urn:microsoft.com/office/officeart/2005/8/layout/process1"/>
    <dgm:cxn modelId="{BEA24BFF-09EA-1546-9D24-0C62C7B4BCD9}" type="presParOf" srcId="{46A2E4D7-4C9F-410F-8683-F7B83072270D}" destId="{B296C166-8870-49E2-8DF6-347638B53721}" srcOrd="0" destOrd="0" presId="urn:microsoft.com/office/officeart/2005/8/layout/process1"/>
    <dgm:cxn modelId="{FDA359AA-D9BD-CE48-8787-D21BBCAB3102}" type="presParOf" srcId="{3A259A68-FF08-4BBE-AAE6-9B0D36FA7253}" destId="{8B72BAC9-35B6-4509-A11E-9FFAD4C5C3BF}" srcOrd="2" destOrd="0" presId="urn:microsoft.com/office/officeart/2005/8/layout/process1"/>
    <dgm:cxn modelId="{32CA09EA-FC2D-784B-A8E4-B8B2BF77ABC4}" type="presParOf" srcId="{3A259A68-FF08-4BBE-AAE6-9B0D36FA7253}" destId="{D9C1A870-4A33-4D66-9652-65976DD0D2C0}" srcOrd="3" destOrd="0" presId="urn:microsoft.com/office/officeart/2005/8/layout/process1"/>
    <dgm:cxn modelId="{61F88F84-3DC4-544A-9DD4-5F0E2840F195}" type="presParOf" srcId="{D9C1A870-4A33-4D66-9652-65976DD0D2C0}" destId="{FDD9A3AB-1984-4C19-BDF1-840E42DF4910}" srcOrd="0" destOrd="0" presId="urn:microsoft.com/office/officeart/2005/8/layout/process1"/>
    <dgm:cxn modelId="{7AE917D9-6AA3-5842-884D-952E26BC5B23}" type="presParOf" srcId="{3A259A68-FF08-4BBE-AAE6-9B0D36FA7253}" destId="{867FC207-FA8C-4B30-9236-8B30741F17B1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99BB866-F8FB-4786-A8E4-C91748B2DBDE}" type="doc">
      <dgm:prSet loTypeId="urn:microsoft.com/office/officeart/2005/8/layout/process1" loCatId="process" qsTypeId="urn:microsoft.com/office/officeart/2005/8/quickstyle/simple3" qsCatId="simple" csTypeId="urn:microsoft.com/office/officeart/2005/8/colors/accent3_2" csCatId="accent3" phldr="1"/>
      <dgm:spPr/>
    </dgm:pt>
    <dgm:pt modelId="{5A4AD728-A916-40C4-9484-06F7C093A1A3}">
      <dgm:prSet phldrT="[Text]"/>
      <dgm:spPr/>
      <dgm:t>
        <a:bodyPr/>
        <a:lstStyle/>
        <a:p>
          <a:r>
            <a:rPr lang="en-US" dirty="0"/>
            <a:t>Input Data</a:t>
          </a:r>
        </a:p>
      </dgm:t>
    </dgm:pt>
    <dgm:pt modelId="{2C1D5A49-2E82-4481-AFF3-C5E9482BDF44}" type="parTrans" cxnId="{D07F6287-F64D-4D52-AFA1-E001D349938F}">
      <dgm:prSet/>
      <dgm:spPr/>
      <dgm:t>
        <a:bodyPr/>
        <a:lstStyle/>
        <a:p>
          <a:endParaRPr lang="en-US"/>
        </a:p>
      </dgm:t>
    </dgm:pt>
    <dgm:pt modelId="{4452A85C-F94A-4CF1-84CC-DBF3C424E465}" type="sibTrans" cxnId="{D07F6287-F64D-4D52-AFA1-E001D349938F}">
      <dgm:prSet/>
      <dgm:spPr/>
      <dgm:t>
        <a:bodyPr/>
        <a:lstStyle/>
        <a:p>
          <a:r>
            <a:rPr lang="en-US" dirty="0"/>
            <a:t>Input</a:t>
          </a:r>
        </a:p>
      </dgm:t>
    </dgm:pt>
    <dgm:pt modelId="{A09B0E6D-8B85-4480-B9B7-F930160DEAB8}">
      <dgm:prSet phldrT="[Text]"/>
      <dgm:spPr/>
      <dgm:t>
        <a:bodyPr/>
        <a:lstStyle/>
        <a:p>
          <a:r>
            <a:rPr lang="en-US" dirty="0">
              <a:solidFill>
                <a:schemeClr val="accent2">
                  <a:lumMod val="75000"/>
                </a:schemeClr>
              </a:solidFill>
            </a:rPr>
            <a:t>MODEL</a:t>
          </a:r>
        </a:p>
      </dgm:t>
    </dgm:pt>
    <dgm:pt modelId="{D4A83DE1-E352-444F-9D4A-FD7B169836B4}" type="parTrans" cxnId="{2B58C4AE-36CC-4EFE-A14B-354654EF31E4}">
      <dgm:prSet/>
      <dgm:spPr/>
      <dgm:t>
        <a:bodyPr/>
        <a:lstStyle/>
        <a:p>
          <a:endParaRPr lang="en-US"/>
        </a:p>
      </dgm:t>
    </dgm:pt>
    <dgm:pt modelId="{30524334-E4DF-4365-8FD0-1F105FBB3F91}" type="sibTrans" cxnId="{2B58C4AE-36CC-4EFE-A14B-354654EF31E4}">
      <dgm:prSet/>
      <dgm:spPr/>
      <dgm:t>
        <a:bodyPr/>
        <a:lstStyle/>
        <a:p>
          <a:r>
            <a:rPr lang="en-US" dirty="0"/>
            <a:t>Calculate</a:t>
          </a:r>
        </a:p>
      </dgm:t>
    </dgm:pt>
    <dgm:pt modelId="{6FA92387-BF37-4B69-9D24-2F3C993A463D}">
      <dgm:prSet phldrT="[Text]"/>
      <dgm:spPr/>
      <dgm:t>
        <a:bodyPr/>
        <a:lstStyle/>
        <a:p>
          <a:r>
            <a:rPr lang="en-US" dirty="0">
              <a:solidFill>
                <a:srgbClr val="00B0F0"/>
              </a:solidFill>
            </a:rPr>
            <a:t>Prediction</a:t>
          </a:r>
        </a:p>
      </dgm:t>
    </dgm:pt>
    <dgm:pt modelId="{8970FCE7-2E6E-4A18-A69E-4A19F13A3CBE}" type="parTrans" cxnId="{FFEDE2E0-CEAA-4F96-AC86-B75D1D521BDA}">
      <dgm:prSet/>
      <dgm:spPr/>
      <dgm:t>
        <a:bodyPr/>
        <a:lstStyle/>
        <a:p>
          <a:endParaRPr lang="en-US"/>
        </a:p>
      </dgm:t>
    </dgm:pt>
    <dgm:pt modelId="{0FFF11DE-CBB6-4D14-A92D-3B082372024E}" type="sibTrans" cxnId="{FFEDE2E0-CEAA-4F96-AC86-B75D1D521BDA}">
      <dgm:prSet/>
      <dgm:spPr/>
      <dgm:t>
        <a:bodyPr/>
        <a:lstStyle/>
        <a:p>
          <a:endParaRPr lang="en-US"/>
        </a:p>
      </dgm:t>
    </dgm:pt>
    <dgm:pt modelId="{3A259A68-FF08-4BBE-AAE6-9B0D36FA7253}" type="pres">
      <dgm:prSet presAssocID="{799BB866-F8FB-4786-A8E4-C91748B2DBDE}" presName="Name0" presStyleCnt="0">
        <dgm:presLayoutVars>
          <dgm:dir/>
          <dgm:resizeHandles val="exact"/>
        </dgm:presLayoutVars>
      </dgm:prSet>
      <dgm:spPr/>
    </dgm:pt>
    <dgm:pt modelId="{7BCA58C5-7EFA-4A54-BEDF-94FB4A735BC8}" type="pres">
      <dgm:prSet presAssocID="{5A4AD728-A916-40C4-9484-06F7C093A1A3}" presName="node" presStyleLbl="node1" presStyleIdx="0" presStyleCnt="3" custScaleX="61540" custScaleY="52388">
        <dgm:presLayoutVars>
          <dgm:bulletEnabled val="1"/>
        </dgm:presLayoutVars>
      </dgm:prSet>
      <dgm:spPr/>
    </dgm:pt>
    <dgm:pt modelId="{46A2E4D7-4C9F-410F-8683-F7B83072270D}" type="pres">
      <dgm:prSet presAssocID="{4452A85C-F94A-4CF1-84CC-DBF3C424E465}" presName="sibTrans" presStyleLbl="sibTrans2D1" presStyleIdx="0" presStyleCnt="2" custScaleX="182580"/>
      <dgm:spPr/>
    </dgm:pt>
    <dgm:pt modelId="{B296C166-8870-49E2-8DF6-347638B53721}" type="pres">
      <dgm:prSet presAssocID="{4452A85C-F94A-4CF1-84CC-DBF3C424E465}" presName="connectorText" presStyleLbl="sibTrans2D1" presStyleIdx="0" presStyleCnt="2"/>
      <dgm:spPr/>
    </dgm:pt>
    <dgm:pt modelId="{8B72BAC9-35B6-4509-A11E-9FFAD4C5C3BF}" type="pres">
      <dgm:prSet presAssocID="{A09B0E6D-8B85-4480-B9B7-F930160DEAB8}" presName="node" presStyleLbl="node1" presStyleIdx="1" presStyleCnt="3" custScaleX="49327" custScaleY="52388">
        <dgm:presLayoutVars>
          <dgm:bulletEnabled val="1"/>
        </dgm:presLayoutVars>
      </dgm:prSet>
      <dgm:spPr/>
    </dgm:pt>
    <dgm:pt modelId="{D9C1A870-4A33-4D66-9652-65976DD0D2C0}" type="pres">
      <dgm:prSet presAssocID="{30524334-E4DF-4365-8FD0-1F105FBB3F91}" presName="sibTrans" presStyleLbl="sibTrans2D1" presStyleIdx="1" presStyleCnt="2" custScaleX="179399"/>
      <dgm:spPr/>
    </dgm:pt>
    <dgm:pt modelId="{FDD9A3AB-1984-4C19-BDF1-840E42DF4910}" type="pres">
      <dgm:prSet presAssocID="{30524334-E4DF-4365-8FD0-1F105FBB3F91}" presName="connectorText" presStyleLbl="sibTrans2D1" presStyleIdx="1" presStyleCnt="2"/>
      <dgm:spPr/>
    </dgm:pt>
    <dgm:pt modelId="{867FC207-FA8C-4B30-9236-8B30741F17B1}" type="pres">
      <dgm:prSet presAssocID="{6FA92387-BF37-4B69-9D24-2F3C993A463D}" presName="node" presStyleLbl="node1" presStyleIdx="2" presStyleCnt="3" custScaleX="38828" custScaleY="52388">
        <dgm:presLayoutVars>
          <dgm:bulletEnabled val="1"/>
        </dgm:presLayoutVars>
      </dgm:prSet>
      <dgm:spPr/>
    </dgm:pt>
  </dgm:ptLst>
  <dgm:cxnLst>
    <dgm:cxn modelId="{58E15B5D-89A3-6E4D-838D-6F8C7DDB33B7}" type="presOf" srcId="{799BB866-F8FB-4786-A8E4-C91748B2DBDE}" destId="{3A259A68-FF08-4BBE-AAE6-9B0D36FA7253}" srcOrd="0" destOrd="0" presId="urn:microsoft.com/office/officeart/2005/8/layout/process1"/>
    <dgm:cxn modelId="{A5CCC346-6CCF-C441-BCB8-8C4FDD0783FE}" type="presOf" srcId="{4452A85C-F94A-4CF1-84CC-DBF3C424E465}" destId="{46A2E4D7-4C9F-410F-8683-F7B83072270D}" srcOrd="0" destOrd="0" presId="urn:microsoft.com/office/officeart/2005/8/layout/process1"/>
    <dgm:cxn modelId="{9921DC6A-766C-FB4C-99B2-6D8D9FD15F98}" type="presOf" srcId="{A09B0E6D-8B85-4480-B9B7-F930160DEAB8}" destId="{8B72BAC9-35B6-4509-A11E-9FFAD4C5C3BF}" srcOrd="0" destOrd="0" presId="urn:microsoft.com/office/officeart/2005/8/layout/process1"/>
    <dgm:cxn modelId="{8C921A54-9AFB-6146-83F3-70831BE2BCC1}" type="presOf" srcId="{6FA92387-BF37-4B69-9D24-2F3C993A463D}" destId="{867FC207-FA8C-4B30-9236-8B30741F17B1}" srcOrd="0" destOrd="0" presId="urn:microsoft.com/office/officeart/2005/8/layout/process1"/>
    <dgm:cxn modelId="{D07F6287-F64D-4D52-AFA1-E001D349938F}" srcId="{799BB866-F8FB-4786-A8E4-C91748B2DBDE}" destId="{5A4AD728-A916-40C4-9484-06F7C093A1A3}" srcOrd="0" destOrd="0" parTransId="{2C1D5A49-2E82-4481-AFF3-C5E9482BDF44}" sibTransId="{4452A85C-F94A-4CF1-84CC-DBF3C424E465}"/>
    <dgm:cxn modelId="{5E205EA9-7312-BE48-882C-C1F31B1D8F7F}" type="presOf" srcId="{30524334-E4DF-4365-8FD0-1F105FBB3F91}" destId="{FDD9A3AB-1984-4C19-BDF1-840E42DF4910}" srcOrd="1" destOrd="0" presId="urn:microsoft.com/office/officeart/2005/8/layout/process1"/>
    <dgm:cxn modelId="{2B58C4AE-36CC-4EFE-A14B-354654EF31E4}" srcId="{799BB866-F8FB-4786-A8E4-C91748B2DBDE}" destId="{A09B0E6D-8B85-4480-B9B7-F930160DEAB8}" srcOrd="1" destOrd="0" parTransId="{D4A83DE1-E352-444F-9D4A-FD7B169836B4}" sibTransId="{30524334-E4DF-4365-8FD0-1F105FBB3F91}"/>
    <dgm:cxn modelId="{ABF79DC6-7179-5F40-8255-0B23ECB06A6D}" type="presOf" srcId="{4452A85C-F94A-4CF1-84CC-DBF3C424E465}" destId="{B296C166-8870-49E2-8DF6-347638B53721}" srcOrd="1" destOrd="0" presId="urn:microsoft.com/office/officeart/2005/8/layout/process1"/>
    <dgm:cxn modelId="{FFEDE2E0-CEAA-4F96-AC86-B75D1D521BDA}" srcId="{799BB866-F8FB-4786-A8E4-C91748B2DBDE}" destId="{6FA92387-BF37-4B69-9D24-2F3C993A463D}" srcOrd="2" destOrd="0" parTransId="{8970FCE7-2E6E-4A18-A69E-4A19F13A3CBE}" sibTransId="{0FFF11DE-CBB6-4D14-A92D-3B082372024E}"/>
    <dgm:cxn modelId="{AC51DCEA-B412-FD4F-8F89-8DF6EE807D60}" type="presOf" srcId="{5A4AD728-A916-40C4-9484-06F7C093A1A3}" destId="{7BCA58C5-7EFA-4A54-BEDF-94FB4A735BC8}" srcOrd="0" destOrd="0" presId="urn:microsoft.com/office/officeart/2005/8/layout/process1"/>
    <dgm:cxn modelId="{2E2983F4-1DC1-D84B-8BBA-CBC97BB3C799}" type="presOf" srcId="{30524334-E4DF-4365-8FD0-1F105FBB3F91}" destId="{D9C1A870-4A33-4D66-9652-65976DD0D2C0}" srcOrd="0" destOrd="0" presId="urn:microsoft.com/office/officeart/2005/8/layout/process1"/>
    <dgm:cxn modelId="{4EB9345D-6FE1-DA46-9272-02FA1BBC1E79}" type="presParOf" srcId="{3A259A68-FF08-4BBE-AAE6-9B0D36FA7253}" destId="{7BCA58C5-7EFA-4A54-BEDF-94FB4A735BC8}" srcOrd="0" destOrd="0" presId="urn:microsoft.com/office/officeart/2005/8/layout/process1"/>
    <dgm:cxn modelId="{0FC0705F-9E60-1840-9E8F-BE7152C5105A}" type="presParOf" srcId="{3A259A68-FF08-4BBE-AAE6-9B0D36FA7253}" destId="{46A2E4D7-4C9F-410F-8683-F7B83072270D}" srcOrd="1" destOrd="0" presId="urn:microsoft.com/office/officeart/2005/8/layout/process1"/>
    <dgm:cxn modelId="{C6E74934-1400-5F47-9FD2-17C5DB104BF6}" type="presParOf" srcId="{46A2E4D7-4C9F-410F-8683-F7B83072270D}" destId="{B296C166-8870-49E2-8DF6-347638B53721}" srcOrd="0" destOrd="0" presId="urn:microsoft.com/office/officeart/2005/8/layout/process1"/>
    <dgm:cxn modelId="{5140AB67-BFDC-E548-896F-7CFB40F07259}" type="presParOf" srcId="{3A259A68-FF08-4BBE-AAE6-9B0D36FA7253}" destId="{8B72BAC9-35B6-4509-A11E-9FFAD4C5C3BF}" srcOrd="2" destOrd="0" presId="urn:microsoft.com/office/officeart/2005/8/layout/process1"/>
    <dgm:cxn modelId="{A62323AC-28E9-A547-A05F-C3BA09C0F2B6}" type="presParOf" srcId="{3A259A68-FF08-4BBE-AAE6-9B0D36FA7253}" destId="{D9C1A870-4A33-4D66-9652-65976DD0D2C0}" srcOrd="3" destOrd="0" presId="urn:microsoft.com/office/officeart/2005/8/layout/process1"/>
    <dgm:cxn modelId="{9717B524-756D-0847-8332-A0F56E1471A9}" type="presParOf" srcId="{D9C1A870-4A33-4D66-9652-65976DD0D2C0}" destId="{FDD9A3AB-1984-4C19-BDF1-840E42DF4910}" srcOrd="0" destOrd="0" presId="urn:microsoft.com/office/officeart/2005/8/layout/process1"/>
    <dgm:cxn modelId="{4B89ED2F-BB47-9044-98FC-DB1E65CE1B04}" type="presParOf" srcId="{3A259A68-FF08-4BBE-AAE6-9B0D36FA7253}" destId="{867FC207-FA8C-4B30-9236-8B30741F17B1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5812203-3B5E-4B83-B471-8ECD726ECABB}" type="doc">
      <dgm:prSet loTypeId="urn:microsoft.com/office/officeart/2005/8/layout/cycle1" loCatId="cycle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37CEC98-5E78-4040-BC45-502C9416FF24}">
      <dgm:prSet phldrT="[Text]"/>
      <dgm:spPr/>
      <dgm:t>
        <a:bodyPr/>
        <a:lstStyle/>
        <a:p>
          <a:r>
            <a:rPr lang="en-US" dirty="0"/>
            <a:t>1.User sends message</a:t>
          </a:r>
        </a:p>
      </dgm:t>
    </dgm:pt>
    <dgm:pt modelId="{7CC5E8A1-5D20-4C85-AD13-70D28B29FE4B}" type="parTrans" cxnId="{728F53C3-5059-4C4C-B6C2-EEA7CAEF180C}">
      <dgm:prSet/>
      <dgm:spPr/>
      <dgm:t>
        <a:bodyPr/>
        <a:lstStyle/>
        <a:p>
          <a:endParaRPr lang="en-US"/>
        </a:p>
      </dgm:t>
    </dgm:pt>
    <dgm:pt modelId="{D7016B08-1C2C-4ADC-8796-14B41DC1F29C}" type="sibTrans" cxnId="{728F53C3-5059-4C4C-B6C2-EEA7CAEF180C}">
      <dgm:prSet/>
      <dgm:spPr/>
      <dgm:t>
        <a:bodyPr/>
        <a:lstStyle/>
        <a:p>
          <a:endParaRPr lang="en-US"/>
        </a:p>
      </dgm:t>
    </dgm:pt>
    <dgm:pt modelId="{3737B584-8DC4-46AA-A1A9-9C5776510675}">
      <dgm:prSet phldrT="[Text]"/>
      <dgm:spPr/>
      <dgm:t>
        <a:bodyPr/>
        <a:lstStyle/>
        <a:p>
          <a:r>
            <a:rPr lang="en-US" dirty="0"/>
            <a:t>2.Chatbot gets the message</a:t>
          </a:r>
        </a:p>
      </dgm:t>
    </dgm:pt>
    <dgm:pt modelId="{52930F37-1AA3-472C-84FB-E3438C9A5F90}" type="parTrans" cxnId="{B3425D88-5A41-471E-BFC6-9F4A50D6DDF3}">
      <dgm:prSet/>
      <dgm:spPr/>
      <dgm:t>
        <a:bodyPr/>
        <a:lstStyle/>
        <a:p>
          <a:endParaRPr lang="en-US"/>
        </a:p>
      </dgm:t>
    </dgm:pt>
    <dgm:pt modelId="{A459D85F-57AD-4942-9292-4D2C6008CEF0}" type="sibTrans" cxnId="{B3425D88-5A41-471E-BFC6-9F4A50D6DDF3}">
      <dgm:prSet/>
      <dgm:spPr/>
      <dgm:t>
        <a:bodyPr/>
        <a:lstStyle/>
        <a:p>
          <a:endParaRPr lang="en-US"/>
        </a:p>
      </dgm:t>
    </dgm:pt>
    <dgm:pt modelId="{BAF16BC7-5DE3-4FAB-A974-2BB4AD77E8A0}">
      <dgm:prSet phldrT="[Text]"/>
      <dgm:spPr/>
      <dgm:t>
        <a:bodyPr/>
        <a:lstStyle/>
        <a:p>
          <a:r>
            <a:rPr lang="en-US" dirty="0"/>
            <a:t>4.Chatbot processes for output</a:t>
          </a:r>
        </a:p>
      </dgm:t>
    </dgm:pt>
    <dgm:pt modelId="{C657FF2A-9EAB-4D0C-8E8C-0254AEA2F531}" type="parTrans" cxnId="{AE155428-1809-43C0-A113-AD8F8BBFDBA5}">
      <dgm:prSet/>
      <dgm:spPr/>
      <dgm:t>
        <a:bodyPr/>
        <a:lstStyle/>
        <a:p>
          <a:endParaRPr lang="en-US"/>
        </a:p>
      </dgm:t>
    </dgm:pt>
    <dgm:pt modelId="{0147EE8A-FB4D-4BA7-9269-6C02F2A6E2F5}" type="sibTrans" cxnId="{AE155428-1809-43C0-A113-AD8F8BBFDBA5}">
      <dgm:prSet/>
      <dgm:spPr/>
      <dgm:t>
        <a:bodyPr/>
        <a:lstStyle/>
        <a:p>
          <a:endParaRPr lang="en-US"/>
        </a:p>
      </dgm:t>
    </dgm:pt>
    <dgm:pt modelId="{CB49AAC6-8268-480B-BCCF-DF91A851466F}">
      <dgm:prSet phldrT="[Text]"/>
      <dgm:spPr/>
      <dgm:t>
        <a:bodyPr/>
        <a:lstStyle/>
        <a:p>
          <a:r>
            <a:rPr lang="en-US" dirty="0"/>
            <a:t>5.Chatbot replies message containing output</a:t>
          </a:r>
        </a:p>
      </dgm:t>
    </dgm:pt>
    <dgm:pt modelId="{6B1653EC-678B-492F-BE86-FD250BD0DE41}" type="parTrans" cxnId="{94D67903-42B6-47F2-B6BD-E15C6584618B}">
      <dgm:prSet/>
      <dgm:spPr/>
      <dgm:t>
        <a:bodyPr/>
        <a:lstStyle/>
        <a:p>
          <a:endParaRPr lang="en-US"/>
        </a:p>
      </dgm:t>
    </dgm:pt>
    <dgm:pt modelId="{81C14067-D2E3-4B24-8BBA-D020769BE62B}" type="sibTrans" cxnId="{94D67903-42B6-47F2-B6BD-E15C6584618B}">
      <dgm:prSet/>
      <dgm:spPr/>
      <dgm:t>
        <a:bodyPr/>
        <a:lstStyle/>
        <a:p>
          <a:endParaRPr lang="en-US"/>
        </a:p>
      </dgm:t>
    </dgm:pt>
    <dgm:pt modelId="{D3A09721-044C-4C54-B41E-FFB08C4290D3}">
      <dgm:prSet phldrT="[Text]"/>
      <dgm:spPr/>
      <dgm:t>
        <a:bodyPr/>
        <a:lstStyle/>
        <a:p>
          <a:r>
            <a:rPr lang="en-US" dirty="0"/>
            <a:t>3.Chatbot parses the message </a:t>
          </a:r>
        </a:p>
      </dgm:t>
    </dgm:pt>
    <dgm:pt modelId="{9AEE59FD-EA86-4054-B4D0-B57947A41EC8}" type="parTrans" cxnId="{70FED344-0BE6-4CA7-B42A-868DF094511B}">
      <dgm:prSet/>
      <dgm:spPr/>
      <dgm:t>
        <a:bodyPr/>
        <a:lstStyle/>
        <a:p>
          <a:endParaRPr lang="en-US"/>
        </a:p>
      </dgm:t>
    </dgm:pt>
    <dgm:pt modelId="{5D3426DD-1D9D-475E-A67B-5D0861CE39E4}" type="sibTrans" cxnId="{70FED344-0BE6-4CA7-B42A-868DF094511B}">
      <dgm:prSet/>
      <dgm:spPr/>
      <dgm:t>
        <a:bodyPr/>
        <a:lstStyle/>
        <a:p>
          <a:endParaRPr lang="en-US"/>
        </a:p>
      </dgm:t>
    </dgm:pt>
    <dgm:pt modelId="{8AEAC3EF-5A2C-4150-8C8B-516253A85D05}" type="pres">
      <dgm:prSet presAssocID="{F5812203-3B5E-4B83-B471-8ECD726ECABB}" presName="cycle" presStyleCnt="0">
        <dgm:presLayoutVars>
          <dgm:dir/>
          <dgm:resizeHandles val="exact"/>
        </dgm:presLayoutVars>
      </dgm:prSet>
      <dgm:spPr/>
    </dgm:pt>
    <dgm:pt modelId="{F5541F91-2524-4AA7-8337-95A676800EFC}" type="pres">
      <dgm:prSet presAssocID="{037CEC98-5E78-4040-BC45-502C9416FF24}" presName="dummy" presStyleCnt="0"/>
      <dgm:spPr/>
    </dgm:pt>
    <dgm:pt modelId="{73AB7062-FC36-4C90-ACD1-3DF828AB8853}" type="pres">
      <dgm:prSet presAssocID="{037CEC98-5E78-4040-BC45-502C9416FF24}" presName="node" presStyleLbl="revTx" presStyleIdx="0" presStyleCnt="5">
        <dgm:presLayoutVars>
          <dgm:bulletEnabled val="1"/>
        </dgm:presLayoutVars>
      </dgm:prSet>
      <dgm:spPr/>
    </dgm:pt>
    <dgm:pt modelId="{F75DF9EC-6285-402B-AFA6-6AFD8975E8EC}" type="pres">
      <dgm:prSet presAssocID="{D7016B08-1C2C-4ADC-8796-14B41DC1F29C}" presName="sibTrans" presStyleLbl="node1" presStyleIdx="0" presStyleCnt="5"/>
      <dgm:spPr/>
    </dgm:pt>
    <dgm:pt modelId="{0AC5BD5C-4178-4C61-ACB5-5D4F20CD6A03}" type="pres">
      <dgm:prSet presAssocID="{3737B584-8DC4-46AA-A1A9-9C5776510675}" presName="dummy" presStyleCnt="0"/>
      <dgm:spPr/>
    </dgm:pt>
    <dgm:pt modelId="{8802C67B-D702-4E08-8710-28CE40CE0D18}" type="pres">
      <dgm:prSet presAssocID="{3737B584-8DC4-46AA-A1A9-9C5776510675}" presName="node" presStyleLbl="revTx" presStyleIdx="1" presStyleCnt="5">
        <dgm:presLayoutVars>
          <dgm:bulletEnabled val="1"/>
        </dgm:presLayoutVars>
      </dgm:prSet>
      <dgm:spPr/>
    </dgm:pt>
    <dgm:pt modelId="{33FF2C8E-1937-4D20-A91C-EA9CEC816960}" type="pres">
      <dgm:prSet presAssocID="{A459D85F-57AD-4942-9292-4D2C6008CEF0}" presName="sibTrans" presStyleLbl="node1" presStyleIdx="1" presStyleCnt="5"/>
      <dgm:spPr/>
    </dgm:pt>
    <dgm:pt modelId="{C6528420-7F31-4123-8A7F-FED32C905896}" type="pres">
      <dgm:prSet presAssocID="{D3A09721-044C-4C54-B41E-FFB08C4290D3}" presName="dummy" presStyleCnt="0"/>
      <dgm:spPr/>
    </dgm:pt>
    <dgm:pt modelId="{EAC8AD76-DAE5-4E49-B226-B0507133FCFB}" type="pres">
      <dgm:prSet presAssocID="{D3A09721-044C-4C54-B41E-FFB08C4290D3}" presName="node" presStyleLbl="revTx" presStyleIdx="2" presStyleCnt="5">
        <dgm:presLayoutVars>
          <dgm:bulletEnabled val="1"/>
        </dgm:presLayoutVars>
      </dgm:prSet>
      <dgm:spPr/>
    </dgm:pt>
    <dgm:pt modelId="{624090BE-5C46-44EC-803C-FCFAE4AA881C}" type="pres">
      <dgm:prSet presAssocID="{5D3426DD-1D9D-475E-A67B-5D0861CE39E4}" presName="sibTrans" presStyleLbl="node1" presStyleIdx="2" presStyleCnt="5"/>
      <dgm:spPr/>
    </dgm:pt>
    <dgm:pt modelId="{798892DC-3D2F-42BF-BE29-03260FB2B859}" type="pres">
      <dgm:prSet presAssocID="{BAF16BC7-5DE3-4FAB-A974-2BB4AD77E8A0}" presName="dummy" presStyleCnt="0"/>
      <dgm:spPr/>
    </dgm:pt>
    <dgm:pt modelId="{48CF2804-742B-4B25-A5AE-68D6CB6C932D}" type="pres">
      <dgm:prSet presAssocID="{BAF16BC7-5DE3-4FAB-A974-2BB4AD77E8A0}" presName="node" presStyleLbl="revTx" presStyleIdx="3" presStyleCnt="5">
        <dgm:presLayoutVars>
          <dgm:bulletEnabled val="1"/>
        </dgm:presLayoutVars>
      </dgm:prSet>
      <dgm:spPr/>
    </dgm:pt>
    <dgm:pt modelId="{77C4E9ED-786D-4482-9253-6BF830F054FF}" type="pres">
      <dgm:prSet presAssocID="{0147EE8A-FB4D-4BA7-9269-6C02F2A6E2F5}" presName="sibTrans" presStyleLbl="node1" presStyleIdx="3" presStyleCnt="5"/>
      <dgm:spPr/>
    </dgm:pt>
    <dgm:pt modelId="{4572A31A-0E3A-47A6-9ABB-41EB81B84D9B}" type="pres">
      <dgm:prSet presAssocID="{CB49AAC6-8268-480B-BCCF-DF91A851466F}" presName="dummy" presStyleCnt="0"/>
      <dgm:spPr/>
    </dgm:pt>
    <dgm:pt modelId="{EED0F765-27CA-49E1-B04E-0E7E1C2CDC9A}" type="pres">
      <dgm:prSet presAssocID="{CB49AAC6-8268-480B-BCCF-DF91A851466F}" presName="node" presStyleLbl="revTx" presStyleIdx="4" presStyleCnt="5">
        <dgm:presLayoutVars>
          <dgm:bulletEnabled val="1"/>
        </dgm:presLayoutVars>
      </dgm:prSet>
      <dgm:spPr/>
    </dgm:pt>
    <dgm:pt modelId="{B3607868-648E-49E9-BCE0-57555A95BA16}" type="pres">
      <dgm:prSet presAssocID="{81C14067-D2E3-4B24-8BBA-D020769BE62B}" presName="sibTrans" presStyleLbl="node1" presStyleIdx="4" presStyleCnt="5"/>
      <dgm:spPr/>
    </dgm:pt>
  </dgm:ptLst>
  <dgm:cxnLst>
    <dgm:cxn modelId="{94D67903-42B6-47F2-B6BD-E15C6584618B}" srcId="{F5812203-3B5E-4B83-B471-8ECD726ECABB}" destId="{CB49AAC6-8268-480B-BCCF-DF91A851466F}" srcOrd="4" destOrd="0" parTransId="{6B1653EC-678B-492F-BE86-FD250BD0DE41}" sibTransId="{81C14067-D2E3-4B24-8BBA-D020769BE62B}"/>
    <dgm:cxn modelId="{85D01109-2F39-774C-B561-DEE37BA178C6}" type="presOf" srcId="{A459D85F-57AD-4942-9292-4D2C6008CEF0}" destId="{33FF2C8E-1937-4D20-A91C-EA9CEC816960}" srcOrd="0" destOrd="0" presId="urn:microsoft.com/office/officeart/2005/8/layout/cycle1"/>
    <dgm:cxn modelId="{AE155428-1809-43C0-A113-AD8F8BBFDBA5}" srcId="{F5812203-3B5E-4B83-B471-8ECD726ECABB}" destId="{BAF16BC7-5DE3-4FAB-A974-2BB4AD77E8A0}" srcOrd="3" destOrd="0" parTransId="{C657FF2A-9EAB-4D0C-8E8C-0254AEA2F531}" sibTransId="{0147EE8A-FB4D-4BA7-9269-6C02F2A6E2F5}"/>
    <dgm:cxn modelId="{E5CBEA29-9265-FA4B-B12E-D4949A4390E4}" type="presOf" srcId="{D7016B08-1C2C-4ADC-8796-14B41DC1F29C}" destId="{F75DF9EC-6285-402B-AFA6-6AFD8975E8EC}" srcOrd="0" destOrd="0" presId="urn:microsoft.com/office/officeart/2005/8/layout/cycle1"/>
    <dgm:cxn modelId="{9D2FCF2F-7017-2340-AB59-8C5A2F8EA0B4}" type="presOf" srcId="{F5812203-3B5E-4B83-B471-8ECD726ECABB}" destId="{8AEAC3EF-5A2C-4150-8C8B-516253A85D05}" srcOrd="0" destOrd="0" presId="urn:microsoft.com/office/officeart/2005/8/layout/cycle1"/>
    <dgm:cxn modelId="{A07C6E37-CA73-264C-88FA-F2D2DE98D8D3}" type="presOf" srcId="{0147EE8A-FB4D-4BA7-9269-6C02F2A6E2F5}" destId="{77C4E9ED-786D-4482-9253-6BF830F054FF}" srcOrd="0" destOrd="0" presId="urn:microsoft.com/office/officeart/2005/8/layout/cycle1"/>
    <dgm:cxn modelId="{E2E18D39-6B04-1E49-84F8-75A96E4B6DC6}" type="presOf" srcId="{5D3426DD-1D9D-475E-A67B-5D0861CE39E4}" destId="{624090BE-5C46-44EC-803C-FCFAE4AA881C}" srcOrd="0" destOrd="0" presId="urn:microsoft.com/office/officeart/2005/8/layout/cycle1"/>
    <dgm:cxn modelId="{077D3364-8E00-864B-B6FC-4A30D9C40AF7}" type="presOf" srcId="{BAF16BC7-5DE3-4FAB-A974-2BB4AD77E8A0}" destId="{48CF2804-742B-4B25-A5AE-68D6CB6C932D}" srcOrd="0" destOrd="0" presId="urn:microsoft.com/office/officeart/2005/8/layout/cycle1"/>
    <dgm:cxn modelId="{70FED344-0BE6-4CA7-B42A-868DF094511B}" srcId="{F5812203-3B5E-4B83-B471-8ECD726ECABB}" destId="{D3A09721-044C-4C54-B41E-FFB08C4290D3}" srcOrd="2" destOrd="0" parTransId="{9AEE59FD-EA86-4054-B4D0-B57947A41EC8}" sibTransId="{5D3426DD-1D9D-475E-A67B-5D0861CE39E4}"/>
    <dgm:cxn modelId="{0C53C453-3AD2-2842-AD63-AC729EFFF9E6}" type="presOf" srcId="{D3A09721-044C-4C54-B41E-FFB08C4290D3}" destId="{EAC8AD76-DAE5-4E49-B226-B0507133FCFB}" srcOrd="0" destOrd="0" presId="urn:microsoft.com/office/officeart/2005/8/layout/cycle1"/>
    <dgm:cxn modelId="{8CE30C56-6F68-D449-82A1-DE7D1EBBA6CD}" type="presOf" srcId="{3737B584-8DC4-46AA-A1A9-9C5776510675}" destId="{8802C67B-D702-4E08-8710-28CE40CE0D18}" srcOrd="0" destOrd="0" presId="urn:microsoft.com/office/officeart/2005/8/layout/cycle1"/>
    <dgm:cxn modelId="{74E74B7D-3CD9-6744-A1CB-AD124EB75013}" type="presOf" srcId="{81C14067-D2E3-4B24-8BBA-D020769BE62B}" destId="{B3607868-648E-49E9-BCE0-57555A95BA16}" srcOrd="0" destOrd="0" presId="urn:microsoft.com/office/officeart/2005/8/layout/cycle1"/>
    <dgm:cxn modelId="{B3425D88-5A41-471E-BFC6-9F4A50D6DDF3}" srcId="{F5812203-3B5E-4B83-B471-8ECD726ECABB}" destId="{3737B584-8DC4-46AA-A1A9-9C5776510675}" srcOrd="1" destOrd="0" parTransId="{52930F37-1AA3-472C-84FB-E3438C9A5F90}" sibTransId="{A459D85F-57AD-4942-9292-4D2C6008CEF0}"/>
    <dgm:cxn modelId="{354AA990-0F69-A140-94F0-69F510246E23}" type="presOf" srcId="{CB49AAC6-8268-480B-BCCF-DF91A851466F}" destId="{EED0F765-27CA-49E1-B04E-0E7E1C2CDC9A}" srcOrd="0" destOrd="0" presId="urn:microsoft.com/office/officeart/2005/8/layout/cycle1"/>
    <dgm:cxn modelId="{7881E9BA-D1D9-164D-B413-03691C95EE43}" type="presOf" srcId="{037CEC98-5E78-4040-BC45-502C9416FF24}" destId="{73AB7062-FC36-4C90-ACD1-3DF828AB8853}" srcOrd="0" destOrd="0" presId="urn:microsoft.com/office/officeart/2005/8/layout/cycle1"/>
    <dgm:cxn modelId="{728F53C3-5059-4C4C-B6C2-EEA7CAEF180C}" srcId="{F5812203-3B5E-4B83-B471-8ECD726ECABB}" destId="{037CEC98-5E78-4040-BC45-502C9416FF24}" srcOrd="0" destOrd="0" parTransId="{7CC5E8A1-5D20-4C85-AD13-70D28B29FE4B}" sibTransId="{D7016B08-1C2C-4ADC-8796-14B41DC1F29C}"/>
    <dgm:cxn modelId="{1EA72167-BF86-7942-BA8A-AA57CE1D4C1A}" type="presParOf" srcId="{8AEAC3EF-5A2C-4150-8C8B-516253A85D05}" destId="{F5541F91-2524-4AA7-8337-95A676800EFC}" srcOrd="0" destOrd="0" presId="urn:microsoft.com/office/officeart/2005/8/layout/cycle1"/>
    <dgm:cxn modelId="{07F33F8A-38C9-E945-906B-99AD556FAD23}" type="presParOf" srcId="{8AEAC3EF-5A2C-4150-8C8B-516253A85D05}" destId="{73AB7062-FC36-4C90-ACD1-3DF828AB8853}" srcOrd="1" destOrd="0" presId="urn:microsoft.com/office/officeart/2005/8/layout/cycle1"/>
    <dgm:cxn modelId="{11750189-8FBD-4D4D-9FEE-E04998231DB4}" type="presParOf" srcId="{8AEAC3EF-5A2C-4150-8C8B-516253A85D05}" destId="{F75DF9EC-6285-402B-AFA6-6AFD8975E8EC}" srcOrd="2" destOrd="0" presId="urn:microsoft.com/office/officeart/2005/8/layout/cycle1"/>
    <dgm:cxn modelId="{11DE4318-E58F-F04E-859E-7133FBC7C108}" type="presParOf" srcId="{8AEAC3EF-5A2C-4150-8C8B-516253A85D05}" destId="{0AC5BD5C-4178-4C61-ACB5-5D4F20CD6A03}" srcOrd="3" destOrd="0" presId="urn:microsoft.com/office/officeart/2005/8/layout/cycle1"/>
    <dgm:cxn modelId="{04943938-59E6-EA4B-AFF0-62F61C3FB364}" type="presParOf" srcId="{8AEAC3EF-5A2C-4150-8C8B-516253A85D05}" destId="{8802C67B-D702-4E08-8710-28CE40CE0D18}" srcOrd="4" destOrd="0" presId="urn:microsoft.com/office/officeart/2005/8/layout/cycle1"/>
    <dgm:cxn modelId="{632AB320-AC77-9842-9FDF-0DFA6EBDFB8D}" type="presParOf" srcId="{8AEAC3EF-5A2C-4150-8C8B-516253A85D05}" destId="{33FF2C8E-1937-4D20-A91C-EA9CEC816960}" srcOrd="5" destOrd="0" presId="urn:microsoft.com/office/officeart/2005/8/layout/cycle1"/>
    <dgm:cxn modelId="{A90F00B9-9FA9-004E-BACD-2234472CB6D1}" type="presParOf" srcId="{8AEAC3EF-5A2C-4150-8C8B-516253A85D05}" destId="{C6528420-7F31-4123-8A7F-FED32C905896}" srcOrd="6" destOrd="0" presId="urn:microsoft.com/office/officeart/2005/8/layout/cycle1"/>
    <dgm:cxn modelId="{811A1A61-5302-A347-A880-660680018B81}" type="presParOf" srcId="{8AEAC3EF-5A2C-4150-8C8B-516253A85D05}" destId="{EAC8AD76-DAE5-4E49-B226-B0507133FCFB}" srcOrd="7" destOrd="0" presId="urn:microsoft.com/office/officeart/2005/8/layout/cycle1"/>
    <dgm:cxn modelId="{95D14BF9-932F-734B-849C-6C666DFDADBA}" type="presParOf" srcId="{8AEAC3EF-5A2C-4150-8C8B-516253A85D05}" destId="{624090BE-5C46-44EC-803C-FCFAE4AA881C}" srcOrd="8" destOrd="0" presId="urn:microsoft.com/office/officeart/2005/8/layout/cycle1"/>
    <dgm:cxn modelId="{0883AF4C-39D4-E148-B042-C22928FA9511}" type="presParOf" srcId="{8AEAC3EF-5A2C-4150-8C8B-516253A85D05}" destId="{798892DC-3D2F-42BF-BE29-03260FB2B859}" srcOrd="9" destOrd="0" presId="urn:microsoft.com/office/officeart/2005/8/layout/cycle1"/>
    <dgm:cxn modelId="{D27BFAD8-E8F8-B641-86AC-2B74882CAE2C}" type="presParOf" srcId="{8AEAC3EF-5A2C-4150-8C8B-516253A85D05}" destId="{48CF2804-742B-4B25-A5AE-68D6CB6C932D}" srcOrd="10" destOrd="0" presId="urn:microsoft.com/office/officeart/2005/8/layout/cycle1"/>
    <dgm:cxn modelId="{6D9B4874-ECF8-A84A-859C-3C4B8077F263}" type="presParOf" srcId="{8AEAC3EF-5A2C-4150-8C8B-516253A85D05}" destId="{77C4E9ED-786D-4482-9253-6BF830F054FF}" srcOrd="11" destOrd="0" presId="urn:microsoft.com/office/officeart/2005/8/layout/cycle1"/>
    <dgm:cxn modelId="{528A6AD5-0357-AB41-A08B-8D2C3CB7951A}" type="presParOf" srcId="{8AEAC3EF-5A2C-4150-8C8B-516253A85D05}" destId="{4572A31A-0E3A-47A6-9ABB-41EB81B84D9B}" srcOrd="12" destOrd="0" presId="urn:microsoft.com/office/officeart/2005/8/layout/cycle1"/>
    <dgm:cxn modelId="{800408AD-B4CF-744E-A92E-8E8E3F242D76}" type="presParOf" srcId="{8AEAC3EF-5A2C-4150-8C8B-516253A85D05}" destId="{EED0F765-27CA-49E1-B04E-0E7E1C2CDC9A}" srcOrd="13" destOrd="0" presId="urn:microsoft.com/office/officeart/2005/8/layout/cycle1"/>
    <dgm:cxn modelId="{F2FF6D02-F098-9745-8071-4D7B016B24A7}" type="presParOf" srcId="{8AEAC3EF-5A2C-4150-8C8B-516253A85D05}" destId="{B3607868-648E-49E9-BCE0-57555A95BA16}" srcOrd="14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8A9DFBB-9456-4A9D-8646-1EDEA71BF016}" type="doc">
      <dgm:prSet loTypeId="urn:microsoft.com/office/officeart/2011/layout/Circle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ACCED06-62A0-44AF-9A99-E0FAE456340F}">
      <dgm:prSet phldrT="[Text]"/>
      <dgm:spPr/>
      <dgm:t>
        <a:bodyPr/>
        <a:lstStyle/>
        <a:p>
          <a:r>
            <a:rPr lang="en-US" dirty="0"/>
            <a:t>Channels</a:t>
          </a:r>
        </a:p>
      </dgm:t>
    </dgm:pt>
    <dgm:pt modelId="{D841A6C1-3B33-4015-8407-0529164AA545}" type="parTrans" cxnId="{588BFD95-EB9C-4DE5-9DF7-829797297020}">
      <dgm:prSet/>
      <dgm:spPr/>
      <dgm:t>
        <a:bodyPr/>
        <a:lstStyle/>
        <a:p>
          <a:endParaRPr lang="en-US"/>
        </a:p>
      </dgm:t>
    </dgm:pt>
    <dgm:pt modelId="{DFE8EB08-7C06-453A-9575-AEBF805EBCEC}" type="sibTrans" cxnId="{588BFD95-EB9C-4DE5-9DF7-829797297020}">
      <dgm:prSet/>
      <dgm:spPr/>
      <dgm:t>
        <a:bodyPr/>
        <a:lstStyle/>
        <a:p>
          <a:endParaRPr lang="en-US"/>
        </a:p>
      </dgm:t>
    </dgm:pt>
    <dgm:pt modelId="{51601497-8716-4484-BCEF-E538BED3ACFD}">
      <dgm:prSet phldrT="[Text]"/>
      <dgm:spPr/>
      <dgm:t>
        <a:bodyPr/>
        <a:lstStyle/>
        <a:p>
          <a:r>
            <a:rPr lang="en-US" dirty="0"/>
            <a:t>Utterances</a:t>
          </a:r>
        </a:p>
      </dgm:t>
    </dgm:pt>
    <dgm:pt modelId="{A9D5F91A-3870-4F9D-8D69-96012906ADEB}" type="parTrans" cxnId="{F71C8623-BD06-4016-A25A-5595F93A0050}">
      <dgm:prSet/>
      <dgm:spPr/>
      <dgm:t>
        <a:bodyPr/>
        <a:lstStyle/>
        <a:p>
          <a:endParaRPr lang="en-US"/>
        </a:p>
      </dgm:t>
    </dgm:pt>
    <dgm:pt modelId="{DB7E46EF-7683-4B3E-A1A9-A09870EDD054}" type="sibTrans" cxnId="{F71C8623-BD06-4016-A25A-5595F93A0050}">
      <dgm:prSet/>
      <dgm:spPr/>
      <dgm:t>
        <a:bodyPr/>
        <a:lstStyle/>
        <a:p>
          <a:endParaRPr lang="en-US"/>
        </a:p>
      </dgm:t>
    </dgm:pt>
    <dgm:pt modelId="{8321C93E-0B2B-4687-AE2F-A6B4ACDAAA9C}">
      <dgm:prSet phldrT="[Text]"/>
      <dgm:spPr/>
      <dgm:t>
        <a:bodyPr/>
        <a:lstStyle/>
        <a:p>
          <a:r>
            <a:rPr lang="en-US" dirty="0"/>
            <a:t>Intents</a:t>
          </a:r>
        </a:p>
      </dgm:t>
    </dgm:pt>
    <dgm:pt modelId="{E3661B59-77C1-4D60-99B4-22D9997BCFBE}" type="parTrans" cxnId="{87150526-B466-4E5A-AE09-7FE6ECE25B05}">
      <dgm:prSet/>
      <dgm:spPr/>
      <dgm:t>
        <a:bodyPr/>
        <a:lstStyle/>
        <a:p>
          <a:endParaRPr lang="en-US"/>
        </a:p>
      </dgm:t>
    </dgm:pt>
    <dgm:pt modelId="{9A74EDCC-477F-4F4F-92CD-A787C17B5FF7}" type="sibTrans" cxnId="{87150526-B466-4E5A-AE09-7FE6ECE25B05}">
      <dgm:prSet/>
      <dgm:spPr/>
      <dgm:t>
        <a:bodyPr/>
        <a:lstStyle/>
        <a:p>
          <a:endParaRPr lang="en-US"/>
        </a:p>
      </dgm:t>
    </dgm:pt>
    <dgm:pt modelId="{7648BD14-819B-456A-9318-AAC29E69E931}">
      <dgm:prSet phldrT="[Text]"/>
      <dgm:spPr/>
      <dgm:t>
        <a:bodyPr/>
        <a:lstStyle/>
        <a:p>
          <a:r>
            <a:rPr lang="en-US" dirty="0"/>
            <a:t>Entities</a:t>
          </a:r>
        </a:p>
      </dgm:t>
    </dgm:pt>
    <dgm:pt modelId="{E7452E35-CC85-4521-921B-F7CB006C39FE}" type="parTrans" cxnId="{3F6FC46B-043A-4DA0-B12D-E6F368483FD9}">
      <dgm:prSet/>
      <dgm:spPr/>
      <dgm:t>
        <a:bodyPr/>
        <a:lstStyle/>
        <a:p>
          <a:endParaRPr lang="en-US"/>
        </a:p>
      </dgm:t>
    </dgm:pt>
    <dgm:pt modelId="{ACCDE00C-CCBC-484F-81E7-48420A6983EC}" type="sibTrans" cxnId="{3F6FC46B-043A-4DA0-B12D-E6F368483FD9}">
      <dgm:prSet/>
      <dgm:spPr/>
      <dgm:t>
        <a:bodyPr/>
        <a:lstStyle/>
        <a:p>
          <a:endParaRPr lang="en-US"/>
        </a:p>
      </dgm:t>
    </dgm:pt>
    <dgm:pt modelId="{CEFFD878-F436-474D-B1F0-D3D0C23A6B37}" type="pres">
      <dgm:prSet presAssocID="{68A9DFBB-9456-4A9D-8646-1EDEA71BF016}" presName="Name0" presStyleCnt="0">
        <dgm:presLayoutVars>
          <dgm:chMax val="11"/>
          <dgm:chPref val="11"/>
          <dgm:dir/>
          <dgm:resizeHandles/>
        </dgm:presLayoutVars>
      </dgm:prSet>
      <dgm:spPr/>
    </dgm:pt>
    <dgm:pt modelId="{EC1E8B22-C0FA-4B1A-9C41-E9B0E3DC8BAB}" type="pres">
      <dgm:prSet presAssocID="{7648BD14-819B-456A-9318-AAC29E69E931}" presName="Accent4" presStyleCnt="0"/>
      <dgm:spPr/>
    </dgm:pt>
    <dgm:pt modelId="{771BD2AA-B731-4A26-B741-E7388729C4CA}" type="pres">
      <dgm:prSet presAssocID="{7648BD14-819B-456A-9318-AAC29E69E931}" presName="Accent" presStyleLbl="node1" presStyleIdx="0" presStyleCnt="4"/>
      <dgm:spPr/>
    </dgm:pt>
    <dgm:pt modelId="{F42B0655-D056-4E6F-9FCC-010B8D23006B}" type="pres">
      <dgm:prSet presAssocID="{7648BD14-819B-456A-9318-AAC29E69E931}" presName="ParentBackground4" presStyleCnt="0"/>
      <dgm:spPr/>
    </dgm:pt>
    <dgm:pt modelId="{C5DFF30C-9129-48F6-85D2-3BC98B40C9DF}" type="pres">
      <dgm:prSet presAssocID="{7648BD14-819B-456A-9318-AAC29E69E931}" presName="ParentBackground" presStyleLbl="fgAcc1" presStyleIdx="0" presStyleCnt="4"/>
      <dgm:spPr/>
    </dgm:pt>
    <dgm:pt modelId="{169B9586-7CF0-4858-A379-61A36D0F0332}" type="pres">
      <dgm:prSet presAssocID="{7648BD14-819B-456A-9318-AAC29E69E931}" presName="Parent4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C328CCEF-4024-4E62-9CE9-A017800B8FB3}" type="pres">
      <dgm:prSet presAssocID="{8321C93E-0B2B-4687-AE2F-A6B4ACDAAA9C}" presName="Accent3" presStyleCnt="0"/>
      <dgm:spPr/>
    </dgm:pt>
    <dgm:pt modelId="{879D8E0D-091E-4012-88E9-1BDFCE97ADD6}" type="pres">
      <dgm:prSet presAssocID="{8321C93E-0B2B-4687-AE2F-A6B4ACDAAA9C}" presName="Accent" presStyleLbl="node1" presStyleIdx="1" presStyleCnt="4"/>
      <dgm:spPr/>
    </dgm:pt>
    <dgm:pt modelId="{EE40C563-9E9F-4EEB-88C2-FEE37A25816A}" type="pres">
      <dgm:prSet presAssocID="{8321C93E-0B2B-4687-AE2F-A6B4ACDAAA9C}" presName="ParentBackground3" presStyleCnt="0"/>
      <dgm:spPr/>
    </dgm:pt>
    <dgm:pt modelId="{8F38E395-2F31-438E-B8CC-58CD91E4AF7D}" type="pres">
      <dgm:prSet presAssocID="{8321C93E-0B2B-4687-AE2F-A6B4ACDAAA9C}" presName="ParentBackground" presStyleLbl="fgAcc1" presStyleIdx="1" presStyleCnt="4"/>
      <dgm:spPr/>
    </dgm:pt>
    <dgm:pt modelId="{52AAB599-9B6C-4C5E-A231-A1A5799548B9}" type="pres">
      <dgm:prSet presAssocID="{8321C93E-0B2B-4687-AE2F-A6B4ACDAAA9C}" presName="Parent3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65E376AA-6ECB-4A15-ADBF-3DDBD96EBBA9}" type="pres">
      <dgm:prSet presAssocID="{51601497-8716-4484-BCEF-E538BED3ACFD}" presName="Accent2" presStyleCnt="0"/>
      <dgm:spPr/>
    </dgm:pt>
    <dgm:pt modelId="{D033AC7B-1B2D-4F5B-81B5-3AE71F98BC15}" type="pres">
      <dgm:prSet presAssocID="{51601497-8716-4484-BCEF-E538BED3ACFD}" presName="Accent" presStyleLbl="node1" presStyleIdx="2" presStyleCnt="4"/>
      <dgm:spPr/>
    </dgm:pt>
    <dgm:pt modelId="{6285EFF4-8C83-451F-BDA4-B2E598D53D23}" type="pres">
      <dgm:prSet presAssocID="{51601497-8716-4484-BCEF-E538BED3ACFD}" presName="ParentBackground2" presStyleCnt="0"/>
      <dgm:spPr/>
    </dgm:pt>
    <dgm:pt modelId="{B110360E-6DDF-428A-9392-28963FEBC7B1}" type="pres">
      <dgm:prSet presAssocID="{51601497-8716-4484-BCEF-E538BED3ACFD}" presName="ParentBackground" presStyleLbl="fgAcc1" presStyleIdx="2" presStyleCnt="4"/>
      <dgm:spPr/>
    </dgm:pt>
    <dgm:pt modelId="{1F47E238-996A-4250-B178-EC2265BBC2BA}" type="pres">
      <dgm:prSet presAssocID="{51601497-8716-4484-BCEF-E538BED3ACFD}" presName="Parent2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8096DBA8-4EBA-4F3A-99C9-94416CD80B5A}" type="pres">
      <dgm:prSet presAssocID="{9ACCED06-62A0-44AF-9A99-E0FAE456340F}" presName="Accent1" presStyleCnt="0"/>
      <dgm:spPr/>
    </dgm:pt>
    <dgm:pt modelId="{51F4F783-3ADC-425E-B650-E4D248D82BC0}" type="pres">
      <dgm:prSet presAssocID="{9ACCED06-62A0-44AF-9A99-E0FAE456340F}" presName="Accent" presStyleLbl="node1" presStyleIdx="3" presStyleCnt="4"/>
      <dgm:spPr/>
    </dgm:pt>
    <dgm:pt modelId="{9C42B925-B087-4482-967A-E430FC901579}" type="pres">
      <dgm:prSet presAssocID="{9ACCED06-62A0-44AF-9A99-E0FAE456340F}" presName="ParentBackground1" presStyleCnt="0"/>
      <dgm:spPr/>
    </dgm:pt>
    <dgm:pt modelId="{72A258A3-327B-474E-98CB-03C9DC85A598}" type="pres">
      <dgm:prSet presAssocID="{9ACCED06-62A0-44AF-9A99-E0FAE456340F}" presName="ParentBackground" presStyleLbl="fgAcc1" presStyleIdx="3" presStyleCnt="4"/>
      <dgm:spPr/>
    </dgm:pt>
    <dgm:pt modelId="{A7BF74DE-F9A8-4EE0-BA46-9F2A99E1A37C}" type="pres">
      <dgm:prSet presAssocID="{9ACCED06-62A0-44AF-9A99-E0FAE456340F}" presName="Parent1" presStyleLbl="revTx" presStyleIdx="0" presStyleCnt="0">
        <dgm:presLayoutVars>
          <dgm:chMax val="1"/>
          <dgm:chPref val="1"/>
          <dgm:bulletEnabled val="1"/>
        </dgm:presLayoutVars>
      </dgm:prSet>
      <dgm:spPr/>
    </dgm:pt>
  </dgm:ptLst>
  <dgm:cxnLst>
    <dgm:cxn modelId="{F71C8623-BD06-4016-A25A-5595F93A0050}" srcId="{68A9DFBB-9456-4A9D-8646-1EDEA71BF016}" destId="{51601497-8716-4484-BCEF-E538BED3ACFD}" srcOrd="1" destOrd="0" parTransId="{A9D5F91A-3870-4F9D-8D69-96012906ADEB}" sibTransId="{DB7E46EF-7683-4B3E-A1A9-A09870EDD054}"/>
    <dgm:cxn modelId="{87150526-B466-4E5A-AE09-7FE6ECE25B05}" srcId="{68A9DFBB-9456-4A9D-8646-1EDEA71BF016}" destId="{8321C93E-0B2B-4687-AE2F-A6B4ACDAAA9C}" srcOrd="2" destOrd="0" parTransId="{E3661B59-77C1-4D60-99B4-22D9997BCFBE}" sibTransId="{9A74EDCC-477F-4F4F-92CD-A787C17B5FF7}"/>
    <dgm:cxn modelId="{AA1CCF31-7D79-4525-B5E8-03A90175FA2D}" type="presOf" srcId="{7648BD14-819B-456A-9318-AAC29E69E931}" destId="{C5DFF30C-9129-48F6-85D2-3BC98B40C9DF}" srcOrd="0" destOrd="0" presId="urn:microsoft.com/office/officeart/2011/layout/CircleProcess"/>
    <dgm:cxn modelId="{9BCE0249-11EC-4798-9C85-8D362C683A47}" type="presOf" srcId="{7648BD14-819B-456A-9318-AAC29E69E931}" destId="{169B9586-7CF0-4858-A379-61A36D0F0332}" srcOrd="1" destOrd="0" presId="urn:microsoft.com/office/officeart/2011/layout/CircleProcess"/>
    <dgm:cxn modelId="{3F6FC46B-043A-4DA0-B12D-E6F368483FD9}" srcId="{68A9DFBB-9456-4A9D-8646-1EDEA71BF016}" destId="{7648BD14-819B-456A-9318-AAC29E69E931}" srcOrd="3" destOrd="0" parTransId="{E7452E35-CC85-4521-921B-F7CB006C39FE}" sibTransId="{ACCDE00C-CCBC-484F-81E7-48420A6983EC}"/>
    <dgm:cxn modelId="{C016FD73-81B6-4A2B-A32C-BBCEABB0F552}" type="presOf" srcId="{68A9DFBB-9456-4A9D-8646-1EDEA71BF016}" destId="{CEFFD878-F436-474D-B1F0-D3D0C23A6B37}" srcOrd="0" destOrd="0" presId="urn:microsoft.com/office/officeart/2011/layout/CircleProcess"/>
    <dgm:cxn modelId="{588BFD95-EB9C-4DE5-9DF7-829797297020}" srcId="{68A9DFBB-9456-4A9D-8646-1EDEA71BF016}" destId="{9ACCED06-62A0-44AF-9A99-E0FAE456340F}" srcOrd="0" destOrd="0" parTransId="{D841A6C1-3B33-4015-8407-0529164AA545}" sibTransId="{DFE8EB08-7C06-453A-9575-AEBF805EBCEC}"/>
    <dgm:cxn modelId="{9D5919A7-1D21-4359-A51B-DC2632FFCCFB}" type="presOf" srcId="{8321C93E-0B2B-4687-AE2F-A6B4ACDAAA9C}" destId="{52AAB599-9B6C-4C5E-A231-A1A5799548B9}" srcOrd="1" destOrd="0" presId="urn:microsoft.com/office/officeart/2011/layout/CircleProcess"/>
    <dgm:cxn modelId="{DE3106B2-A257-47FC-89D7-3A039B805954}" type="presOf" srcId="{51601497-8716-4484-BCEF-E538BED3ACFD}" destId="{B110360E-6DDF-428A-9392-28963FEBC7B1}" srcOrd="0" destOrd="0" presId="urn:microsoft.com/office/officeart/2011/layout/CircleProcess"/>
    <dgm:cxn modelId="{FC7415BF-2B23-4D0A-9CFB-D3C928F44DB8}" type="presOf" srcId="{9ACCED06-62A0-44AF-9A99-E0FAE456340F}" destId="{72A258A3-327B-474E-98CB-03C9DC85A598}" srcOrd="0" destOrd="0" presId="urn:microsoft.com/office/officeart/2011/layout/CircleProcess"/>
    <dgm:cxn modelId="{E15CF5C6-5AE8-4787-8618-D9C335D75FF3}" type="presOf" srcId="{51601497-8716-4484-BCEF-E538BED3ACFD}" destId="{1F47E238-996A-4250-B178-EC2265BBC2BA}" srcOrd="1" destOrd="0" presId="urn:microsoft.com/office/officeart/2011/layout/CircleProcess"/>
    <dgm:cxn modelId="{3197E0CF-1BBA-4E97-BFBA-2918E30F4D99}" type="presOf" srcId="{9ACCED06-62A0-44AF-9A99-E0FAE456340F}" destId="{A7BF74DE-F9A8-4EE0-BA46-9F2A99E1A37C}" srcOrd="1" destOrd="0" presId="urn:microsoft.com/office/officeart/2011/layout/CircleProcess"/>
    <dgm:cxn modelId="{7831ABF7-A0FC-4ECB-A1A8-68F356EE504F}" type="presOf" srcId="{8321C93E-0B2B-4687-AE2F-A6B4ACDAAA9C}" destId="{8F38E395-2F31-438E-B8CC-58CD91E4AF7D}" srcOrd="0" destOrd="0" presId="urn:microsoft.com/office/officeart/2011/layout/CircleProcess"/>
    <dgm:cxn modelId="{911CEB78-B56E-4A8C-AB3E-1A38F6720EAC}" type="presParOf" srcId="{CEFFD878-F436-474D-B1F0-D3D0C23A6B37}" destId="{EC1E8B22-C0FA-4B1A-9C41-E9B0E3DC8BAB}" srcOrd="0" destOrd="0" presId="urn:microsoft.com/office/officeart/2011/layout/CircleProcess"/>
    <dgm:cxn modelId="{13BE430A-BDBC-4DF5-8FAE-3365BA3FFB6F}" type="presParOf" srcId="{EC1E8B22-C0FA-4B1A-9C41-E9B0E3DC8BAB}" destId="{771BD2AA-B731-4A26-B741-E7388729C4CA}" srcOrd="0" destOrd="0" presId="urn:microsoft.com/office/officeart/2011/layout/CircleProcess"/>
    <dgm:cxn modelId="{66EF5FD0-0B72-4E11-BAC7-DAC439A3058A}" type="presParOf" srcId="{CEFFD878-F436-474D-B1F0-D3D0C23A6B37}" destId="{F42B0655-D056-4E6F-9FCC-010B8D23006B}" srcOrd="1" destOrd="0" presId="urn:microsoft.com/office/officeart/2011/layout/CircleProcess"/>
    <dgm:cxn modelId="{5F96D843-33AA-47EF-8192-5C2420EB6A73}" type="presParOf" srcId="{F42B0655-D056-4E6F-9FCC-010B8D23006B}" destId="{C5DFF30C-9129-48F6-85D2-3BC98B40C9DF}" srcOrd="0" destOrd="0" presId="urn:microsoft.com/office/officeart/2011/layout/CircleProcess"/>
    <dgm:cxn modelId="{34FE19A1-5692-4041-AD05-48406B4522D9}" type="presParOf" srcId="{CEFFD878-F436-474D-B1F0-D3D0C23A6B37}" destId="{169B9586-7CF0-4858-A379-61A36D0F0332}" srcOrd="2" destOrd="0" presId="urn:microsoft.com/office/officeart/2011/layout/CircleProcess"/>
    <dgm:cxn modelId="{3D5C5A41-EDC3-4CD7-99E0-330F9B7EB249}" type="presParOf" srcId="{CEFFD878-F436-474D-B1F0-D3D0C23A6B37}" destId="{C328CCEF-4024-4E62-9CE9-A017800B8FB3}" srcOrd="3" destOrd="0" presId="urn:microsoft.com/office/officeart/2011/layout/CircleProcess"/>
    <dgm:cxn modelId="{0FC12F89-A854-4BDB-9EA6-9E286302FCEC}" type="presParOf" srcId="{C328CCEF-4024-4E62-9CE9-A017800B8FB3}" destId="{879D8E0D-091E-4012-88E9-1BDFCE97ADD6}" srcOrd="0" destOrd="0" presId="urn:microsoft.com/office/officeart/2011/layout/CircleProcess"/>
    <dgm:cxn modelId="{FD728A71-0784-406A-AC81-942A91CD7248}" type="presParOf" srcId="{CEFFD878-F436-474D-B1F0-D3D0C23A6B37}" destId="{EE40C563-9E9F-4EEB-88C2-FEE37A25816A}" srcOrd="4" destOrd="0" presId="urn:microsoft.com/office/officeart/2011/layout/CircleProcess"/>
    <dgm:cxn modelId="{A5D9E33D-F6B0-4E59-99B1-5740F447A07B}" type="presParOf" srcId="{EE40C563-9E9F-4EEB-88C2-FEE37A25816A}" destId="{8F38E395-2F31-438E-B8CC-58CD91E4AF7D}" srcOrd="0" destOrd="0" presId="urn:microsoft.com/office/officeart/2011/layout/CircleProcess"/>
    <dgm:cxn modelId="{D3A76B1D-1069-4DF9-80BE-737B036838A1}" type="presParOf" srcId="{CEFFD878-F436-474D-B1F0-D3D0C23A6B37}" destId="{52AAB599-9B6C-4C5E-A231-A1A5799548B9}" srcOrd="5" destOrd="0" presId="urn:microsoft.com/office/officeart/2011/layout/CircleProcess"/>
    <dgm:cxn modelId="{2877525B-9010-4CF0-B5EB-A6D4052D5583}" type="presParOf" srcId="{CEFFD878-F436-474D-B1F0-D3D0C23A6B37}" destId="{65E376AA-6ECB-4A15-ADBF-3DDBD96EBBA9}" srcOrd="6" destOrd="0" presId="urn:microsoft.com/office/officeart/2011/layout/CircleProcess"/>
    <dgm:cxn modelId="{468A7CDD-7EE3-4CE9-A328-C05C47F270F1}" type="presParOf" srcId="{65E376AA-6ECB-4A15-ADBF-3DDBD96EBBA9}" destId="{D033AC7B-1B2D-4F5B-81B5-3AE71F98BC15}" srcOrd="0" destOrd="0" presId="urn:microsoft.com/office/officeart/2011/layout/CircleProcess"/>
    <dgm:cxn modelId="{7960AF51-0557-4B99-8879-310B67A7A70B}" type="presParOf" srcId="{CEFFD878-F436-474D-B1F0-D3D0C23A6B37}" destId="{6285EFF4-8C83-451F-BDA4-B2E598D53D23}" srcOrd="7" destOrd="0" presId="urn:microsoft.com/office/officeart/2011/layout/CircleProcess"/>
    <dgm:cxn modelId="{D59F7537-FCDA-4148-8143-8CAB36632549}" type="presParOf" srcId="{6285EFF4-8C83-451F-BDA4-B2E598D53D23}" destId="{B110360E-6DDF-428A-9392-28963FEBC7B1}" srcOrd="0" destOrd="0" presId="urn:microsoft.com/office/officeart/2011/layout/CircleProcess"/>
    <dgm:cxn modelId="{EB6E2C0D-D1B2-4BCA-A713-DB164CFC55A3}" type="presParOf" srcId="{CEFFD878-F436-474D-B1F0-D3D0C23A6B37}" destId="{1F47E238-996A-4250-B178-EC2265BBC2BA}" srcOrd="8" destOrd="0" presId="urn:microsoft.com/office/officeart/2011/layout/CircleProcess"/>
    <dgm:cxn modelId="{8F2EEE8D-766F-484F-9B64-F276D211F7B2}" type="presParOf" srcId="{CEFFD878-F436-474D-B1F0-D3D0C23A6B37}" destId="{8096DBA8-4EBA-4F3A-99C9-94416CD80B5A}" srcOrd="9" destOrd="0" presId="urn:microsoft.com/office/officeart/2011/layout/CircleProcess"/>
    <dgm:cxn modelId="{09A9F9F8-1706-44AC-9A38-E58761EDF635}" type="presParOf" srcId="{8096DBA8-4EBA-4F3A-99C9-94416CD80B5A}" destId="{51F4F783-3ADC-425E-B650-E4D248D82BC0}" srcOrd="0" destOrd="0" presId="urn:microsoft.com/office/officeart/2011/layout/CircleProcess"/>
    <dgm:cxn modelId="{C4C02D84-7CA3-4950-ABE4-2EE140FAFCBD}" type="presParOf" srcId="{CEFFD878-F436-474D-B1F0-D3D0C23A6B37}" destId="{9C42B925-B087-4482-967A-E430FC901579}" srcOrd="10" destOrd="0" presId="urn:microsoft.com/office/officeart/2011/layout/CircleProcess"/>
    <dgm:cxn modelId="{41F11B45-125B-4BC3-ADC5-5B9FF7DAAD2F}" type="presParOf" srcId="{9C42B925-B087-4482-967A-E430FC901579}" destId="{72A258A3-327B-474E-98CB-03C9DC85A598}" srcOrd="0" destOrd="0" presId="urn:microsoft.com/office/officeart/2011/layout/CircleProcess"/>
    <dgm:cxn modelId="{54A38660-EF0D-4C1E-808C-C2925B35EC63}" type="presParOf" srcId="{CEFFD878-F436-474D-B1F0-D3D0C23A6B37}" destId="{A7BF74DE-F9A8-4EE0-BA46-9F2A99E1A37C}" srcOrd="11" destOrd="0" presId="urn:microsoft.com/office/officeart/2011/layout/Circle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5812203-3B5E-4B83-B471-8ECD726ECABB}" type="doc">
      <dgm:prSet loTypeId="urn:microsoft.com/office/officeart/2005/8/layout/cycle1" loCatId="cycle" qsTypeId="urn:microsoft.com/office/officeart/2005/8/quickstyle/simple2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037CEC98-5E78-4040-BC45-502C9416FF24}">
      <dgm:prSet phldrT="[Text]"/>
      <dgm:spPr/>
      <dgm:t>
        <a:bodyPr/>
        <a:lstStyle/>
        <a:p>
          <a:r>
            <a:rPr lang="en-US" dirty="0"/>
            <a:t>1.User send message</a:t>
          </a:r>
        </a:p>
      </dgm:t>
    </dgm:pt>
    <dgm:pt modelId="{7CC5E8A1-5D20-4C85-AD13-70D28B29FE4B}" type="parTrans" cxnId="{728F53C3-5059-4C4C-B6C2-EEA7CAEF180C}">
      <dgm:prSet/>
      <dgm:spPr/>
      <dgm:t>
        <a:bodyPr/>
        <a:lstStyle/>
        <a:p>
          <a:endParaRPr lang="en-US"/>
        </a:p>
      </dgm:t>
    </dgm:pt>
    <dgm:pt modelId="{D7016B08-1C2C-4ADC-8796-14B41DC1F29C}" type="sibTrans" cxnId="{728F53C3-5059-4C4C-B6C2-EEA7CAEF180C}">
      <dgm:prSet/>
      <dgm:spPr/>
      <dgm:t>
        <a:bodyPr/>
        <a:lstStyle/>
        <a:p>
          <a:endParaRPr lang="en-US"/>
        </a:p>
      </dgm:t>
    </dgm:pt>
    <dgm:pt modelId="{3737B584-8DC4-46AA-A1A9-9C5776510675}">
      <dgm:prSet phldrT="[Text]"/>
      <dgm:spPr/>
      <dgm:t>
        <a:bodyPr/>
        <a:lstStyle/>
        <a:p>
          <a:r>
            <a:rPr lang="en-US" dirty="0"/>
            <a:t>2.Chatbot get the message</a:t>
          </a:r>
        </a:p>
      </dgm:t>
    </dgm:pt>
    <dgm:pt modelId="{52930F37-1AA3-472C-84FB-E3438C9A5F90}" type="parTrans" cxnId="{B3425D88-5A41-471E-BFC6-9F4A50D6DDF3}">
      <dgm:prSet/>
      <dgm:spPr/>
      <dgm:t>
        <a:bodyPr/>
        <a:lstStyle/>
        <a:p>
          <a:endParaRPr lang="en-US"/>
        </a:p>
      </dgm:t>
    </dgm:pt>
    <dgm:pt modelId="{A459D85F-57AD-4942-9292-4D2C6008CEF0}" type="sibTrans" cxnId="{B3425D88-5A41-471E-BFC6-9F4A50D6DDF3}">
      <dgm:prSet/>
      <dgm:spPr/>
      <dgm:t>
        <a:bodyPr/>
        <a:lstStyle/>
        <a:p>
          <a:endParaRPr lang="en-US"/>
        </a:p>
      </dgm:t>
    </dgm:pt>
    <dgm:pt modelId="{BAF16BC7-5DE3-4FAB-A974-2BB4AD77E8A0}">
      <dgm:prSet phldrT="[Text]"/>
      <dgm:spPr/>
      <dgm:t>
        <a:bodyPr/>
        <a:lstStyle/>
        <a:p>
          <a:r>
            <a:rPr lang="en-US" dirty="0"/>
            <a:t>4.Chatbot process for reply data</a:t>
          </a:r>
        </a:p>
      </dgm:t>
    </dgm:pt>
    <dgm:pt modelId="{C657FF2A-9EAB-4D0C-8E8C-0254AEA2F531}" type="parTrans" cxnId="{AE155428-1809-43C0-A113-AD8F8BBFDBA5}">
      <dgm:prSet/>
      <dgm:spPr/>
      <dgm:t>
        <a:bodyPr/>
        <a:lstStyle/>
        <a:p>
          <a:endParaRPr lang="en-US"/>
        </a:p>
      </dgm:t>
    </dgm:pt>
    <dgm:pt modelId="{0147EE8A-FB4D-4BA7-9269-6C02F2A6E2F5}" type="sibTrans" cxnId="{AE155428-1809-43C0-A113-AD8F8BBFDBA5}">
      <dgm:prSet/>
      <dgm:spPr/>
      <dgm:t>
        <a:bodyPr/>
        <a:lstStyle/>
        <a:p>
          <a:endParaRPr lang="en-US"/>
        </a:p>
      </dgm:t>
    </dgm:pt>
    <dgm:pt modelId="{CB49AAC6-8268-480B-BCCF-DF91A851466F}">
      <dgm:prSet phldrT="[Text]"/>
      <dgm:spPr/>
      <dgm:t>
        <a:bodyPr/>
        <a:lstStyle/>
        <a:p>
          <a:r>
            <a:rPr lang="en-US" dirty="0"/>
            <a:t>5.Chatbot create reply message with data</a:t>
          </a:r>
        </a:p>
      </dgm:t>
    </dgm:pt>
    <dgm:pt modelId="{6B1653EC-678B-492F-BE86-FD250BD0DE41}" type="parTrans" cxnId="{94D67903-42B6-47F2-B6BD-E15C6584618B}">
      <dgm:prSet/>
      <dgm:spPr/>
      <dgm:t>
        <a:bodyPr/>
        <a:lstStyle/>
        <a:p>
          <a:endParaRPr lang="en-US"/>
        </a:p>
      </dgm:t>
    </dgm:pt>
    <dgm:pt modelId="{81C14067-D2E3-4B24-8BBA-D020769BE62B}" type="sibTrans" cxnId="{94D67903-42B6-47F2-B6BD-E15C6584618B}">
      <dgm:prSet/>
      <dgm:spPr/>
      <dgm:t>
        <a:bodyPr/>
        <a:lstStyle/>
        <a:p>
          <a:endParaRPr lang="en-US"/>
        </a:p>
      </dgm:t>
    </dgm:pt>
    <dgm:pt modelId="{D3A09721-044C-4C54-B41E-FFB08C4290D3}">
      <dgm:prSet phldrT="[Text]"/>
      <dgm:spPr/>
      <dgm:t>
        <a:bodyPr/>
        <a:lstStyle/>
        <a:p>
          <a:r>
            <a:rPr lang="en-US" dirty="0"/>
            <a:t>3.Chatbot parse the message </a:t>
          </a:r>
        </a:p>
      </dgm:t>
    </dgm:pt>
    <dgm:pt modelId="{9AEE59FD-EA86-4054-B4D0-B57947A41EC8}" type="parTrans" cxnId="{70FED344-0BE6-4CA7-B42A-868DF094511B}">
      <dgm:prSet/>
      <dgm:spPr/>
      <dgm:t>
        <a:bodyPr/>
        <a:lstStyle/>
        <a:p>
          <a:endParaRPr lang="en-US"/>
        </a:p>
      </dgm:t>
    </dgm:pt>
    <dgm:pt modelId="{5D3426DD-1D9D-475E-A67B-5D0861CE39E4}" type="sibTrans" cxnId="{70FED344-0BE6-4CA7-B42A-868DF094511B}">
      <dgm:prSet/>
      <dgm:spPr/>
      <dgm:t>
        <a:bodyPr/>
        <a:lstStyle/>
        <a:p>
          <a:endParaRPr lang="en-US"/>
        </a:p>
      </dgm:t>
    </dgm:pt>
    <dgm:pt modelId="{8AEAC3EF-5A2C-4150-8C8B-516253A85D05}" type="pres">
      <dgm:prSet presAssocID="{F5812203-3B5E-4B83-B471-8ECD726ECABB}" presName="cycle" presStyleCnt="0">
        <dgm:presLayoutVars>
          <dgm:dir/>
          <dgm:resizeHandles val="exact"/>
        </dgm:presLayoutVars>
      </dgm:prSet>
      <dgm:spPr/>
    </dgm:pt>
    <dgm:pt modelId="{F5541F91-2524-4AA7-8337-95A676800EFC}" type="pres">
      <dgm:prSet presAssocID="{037CEC98-5E78-4040-BC45-502C9416FF24}" presName="dummy" presStyleCnt="0"/>
      <dgm:spPr/>
    </dgm:pt>
    <dgm:pt modelId="{73AB7062-FC36-4C90-ACD1-3DF828AB8853}" type="pres">
      <dgm:prSet presAssocID="{037CEC98-5E78-4040-BC45-502C9416FF24}" presName="node" presStyleLbl="revTx" presStyleIdx="0" presStyleCnt="5">
        <dgm:presLayoutVars>
          <dgm:bulletEnabled val="1"/>
        </dgm:presLayoutVars>
      </dgm:prSet>
      <dgm:spPr/>
    </dgm:pt>
    <dgm:pt modelId="{F75DF9EC-6285-402B-AFA6-6AFD8975E8EC}" type="pres">
      <dgm:prSet presAssocID="{D7016B08-1C2C-4ADC-8796-14B41DC1F29C}" presName="sibTrans" presStyleLbl="node1" presStyleIdx="0" presStyleCnt="5" custLinFactNeighborY="-557"/>
      <dgm:spPr/>
    </dgm:pt>
    <dgm:pt modelId="{0AC5BD5C-4178-4C61-ACB5-5D4F20CD6A03}" type="pres">
      <dgm:prSet presAssocID="{3737B584-8DC4-46AA-A1A9-9C5776510675}" presName="dummy" presStyleCnt="0"/>
      <dgm:spPr/>
    </dgm:pt>
    <dgm:pt modelId="{8802C67B-D702-4E08-8710-28CE40CE0D18}" type="pres">
      <dgm:prSet presAssocID="{3737B584-8DC4-46AA-A1A9-9C5776510675}" presName="node" presStyleLbl="revTx" presStyleIdx="1" presStyleCnt="5">
        <dgm:presLayoutVars>
          <dgm:bulletEnabled val="1"/>
        </dgm:presLayoutVars>
      </dgm:prSet>
      <dgm:spPr/>
    </dgm:pt>
    <dgm:pt modelId="{33FF2C8E-1937-4D20-A91C-EA9CEC816960}" type="pres">
      <dgm:prSet presAssocID="{A459D85F-57AD-4942-9292-4D2C6008CEF0}" presName="sibTrans" presStyleLbl="node1" presStyleIdx="1" presStyleCnt="5"/>
      <dgm:spPr/>
    </dgm:pt>
    <dgm:pt modelId="{C6528420-7F31-4123-8A7F-FED32C905896}" type="pres">
      <dgm:prSet presAssocID="{D3A09721-044C-4C54-B41E-FFB08C4290D3}" presName="dummy" presStyleCnt="0"/>
      <dgm:spPr/>
    </dgm:pt>
    <dgm:pt modelId="{EAC8AD76-DAE5-4E49-B226-B0507133FCFB}" type="pres">
      <dgm:prSet presAssocID="{D3A09721-044C-4C54-B41E-FFB08C4290D3}" presName="node" presStyleLbl="revTx" presStyleIdx="2" presStyleCnt="5">
        <dgm:presLayoutVars>
          <dgm:bulletEnabled val="1"/>
        </dgm:presLayoutVars>
      </dgm:prSet>
      <dgm:spPr/>
    </dgm:pt>
    <dgm:pt modelId="{624090BE-5C46-44EC-803C-FCFAE4AA881C}" type="pres">
      <dgm:prSet presAssocID="{5D3426DD-1D9D-475E-A67B-5D0861CE39E4}" presName="sibTrans" presStyleLbl="node1" presStyleIdx="2" presStyleCnt="5"/>
      <dgm:spPr/>
    </dgm:pt>
    <dgm:pt modelId="{798892DC-3D2F-42BF-BE29-03260FB2B859}" type="pres">
      <dgm:prSet presAssocID="{BAF16BC7-5DE3-4FAB-A974-2BB4AD77E8A0}" presName="dummy" presStyleCnt="0"/>
      <dgm:spPr/>
    </dgm:pt>
    <dgm:pt modelId="{48CF2804-742B-4B25-A5AE-68D6CB6C932D}" type="pres">
      <dgm:prSet presAssocID="{BAF16BC7-5DE3-4FAB-A974-2BB4AD77E8A0}" presName="node" presStyleLbl="revTx" presStyleIdx="3" presStyleCnt="5">
        <dgm:presLayoutVars>
          <dgm:bulletEnabled val="1"/>
        </dgm:presLayoutVars>
      </dgm:prSet>
      <dgm:spPr/>
    </dgm:pt>
    <dgm:pt modelId="{77C4E9ED-786D-4482-9253-6BF830F054FF}" type="pres">
      <dgm:prSet presAssocID="{0147EE8A-FB4D-4BA7-9269-6C02F2A6E2F5}" presName="sibTrans" presStyleLbl="node1" presStyleIdx="3" presStyleCnt="5"/>
      <dgm:spPr/>
    </dgm:pt>
    <dgm:pt modelId="{4572A31A-0E3A-47A6-9ABB-41EB81B84D9B}" type="pres">
      <dgm:prSet presAssocID="{CB49AAC6-8268-480B-BCCF-DF91A851466F}" presName="dummy" presStyleCnt="0"/>
      <dgm:spPr/>
    </dgm:pt>
    <dgm:pt modelId="{EED0F765-27CA-49E1-B04E-0E7E1C2CDC9A}" type="pres">
      <dgm:prSet presAssocID="{CB49AAC6-8268-480B-BCCF-DF91A851466F}" presName="node" presStyleLbl="revTx" presStyleIdx="4" presStyleCnt="5">
        <dgm:presLayoutVars>
          <dgm:bulletEnabled val="1"/>
        </dgm:presLayoutVars>
      </dgm:prSet>
      <dgm:spPr/>
    </dgm:pt>
    <dgm:pt modelId="{B3607868-648E-49E9-BCE0-57555A95BA16}" type="pres">
      <dgm:prSet presAssocID="{81C14067-D2E3-4B24-8BBA-D020769BE62B}" presName="sibTrans" presStyleLbl="node1" presStyleIdx="4" presStyleCnt="5"/>
      <dgm:spPr/>
    </dgm:pt>
  </dgm:ptLst>
  <dgm:cxnLst>
    <dgm:cxn modelId="{94D67903-42B6-47F2-B6BD-E15C6584618B}" srcId="{F5812203-3B5E-4B83-B471-8ECD726ECABB}" destId="{CB49AAC6-8268-480B-BCCF-DF91A851466F}" srcOrd="4" destOrd="0" parTransId="{6B1653EC-678B-492F-BE86-FD250BD0DE41}" sibTransId="{81C14067-D2E3-4B24-8BBA-D020769BE62B}"/>
    <dgm:cxn modelId="{A1460313-4E0A-4EB8-9A38-406218B7410B}" type="presOf" srcId="{A459D85F-57AD-4942-9292-4D2C6008CEF0}" destId="{33FF2C8E-1937-4D20-A91C-EA9CEC816960}" srcOrd="0" destOrd="0" presId="urn:microsoft.com/office/officeart/2005/8/layout/cycle1"/>
    <dgm:cxn modelId="{F109E824-254E-4089-A950-3A68E84A6111}" type="presOf" srcId="{5D3426DD-1D9D-475E-A67B-5D0861CE39E4}" destId="{624090BE-5C46-44EC-803C-FCFAE4AA881C}" srcOrd="0" destOrd="0" presId="urn:microsoft.com/office/officeart/2005/8/layout/cycle1"/>
    <dgm:cxn modelId="{AE155428-1809-43C0-A113-AD8F8BBFDBA5}" srcId="{F5812203-3B5E-4B83-B471-8ECD726ECABB}" destId="{BAF16BC7-5DE3-4FAB-A974-2BB4AD77E8A0}" srcOrd="3" destOrd="0" parTransId="{C657FF2A-9EAB-4D0C-8E8C-0254AEA2F531}" sibTransId="{0147EE8A-FB4D-4BA7-9269-6C02F2A6E2F5}"/>
    <dgm:cxn modelId="{2044242B-CDE1-4E2B-A4CE-A9533ADFA5F9}" type="presOf" srcId="{D7016B08-1C2C-4ADC-8796-14B41DC1F29C}" destId="{F75DF9EC-6285-402B-AFA6-6AFD8975E8EC}" srcOrd="0" destOrd="0" presId="urn:microsoft.com/office/officeart/2005/8/layout/cycle1"/>
    <dgm:cxn modelId="{B92C243F-73AD-4B70-9BED-E44788388352}" type="presOf" srcId="{D3A09721-044C-4C54-B41E-FFB08C4290D3}" destId="{EAC8AD76-DAE5-4E49-B226-B0507133FCFB}" srcOrd="0" destOrd="0" presId="urn:microsoft.com/office/officeart/2005/8/layout/cycle1"/>
    <dgm:cxn modelId="{70FED344-0BE6-4CA7-B42A-868DF094511B}" srcId="{F5812203-3B5E-4B83-B471-8ECD726ECABB}" destId="{D3A09721-044C-4C54-B41E-FFB08C4290D3}" srcOrd="2" destOrd="0" parTransId="{9AEE59FD-EA86-4054-B4D0-B57947A41EC8}" sibTransId="{5D3426DD-1D9D-475E-A67B-5D0861CE39E4}"/>
    <dgm:cxn modelId="{FA99366C-2AE6-4C1D-85A3-0B1D810E2365}" type="presOf" srcId="{F5812203-3B5E-4B83-B471-8ECD726ECABB}" destId="{8AEAC3EF-5A2C-4150-8C8B-516253A85D05}" srcOrd="0" destOrd="0" presId="urn:microsoft.com/office/officeart/2005/8/layout/cycle1"/>
    <dgm:cxn modelId="{BADCDB4C-AECA-477F-B084-8576C27F4C2F}" type="presOf" srcId="{3737B584-8DC4-46AA-A1A9-9C5776510675}" destId="{8802C67B-D702-4E08-8710-28CE40CE0D18}" srcOrd="0" destOrd="0" presId="urn:microsoft.com/office/officeart/2005/8/layout/cycle1"/>
    <dgm:cxn modelId="{B3425D88-5A41-471E-BFC6-9F4A50D6DDF3}" srcId="{F5812203-3B5E-4B83-B471-8ECD726ECABB}" destId="{3737B584-8DC4-46AA-A1A9-9C5776510675}" srcOrd="1" destOrd="0" parTransId="{52930F37-1AA3-472C-84FB-E3438C9A5F90}" sibTransId="{A459D85F-57AD-4942-9292-4D2C6008CEF0}"/>
    <dgm:cxn modelId="{5A8C0EA0-F546-4E69-8D72-9895DD0ABEC3}" type="presOf" srcId="{81C14067-D2E3-4B24-8BBA-D020769BE62B}" destId="{B3607868-648E-49E9-BCE0-57555A95BA16}" srcOrd="0" destOrd="0" presId="urn:microsoft.com/office/officeart/2005/8/layout/cycle1"/>
    <dgm:cxn modelId="{C7299ABF-AB05-4797-8EE3-F39C554AA799}" type="presOf" srcId="{037CEC98-5E78-4040-BC45-502C9416FF24}" destId="{73AB7062-FC36-4C90-ACD1-3DF828AB8853}" srcOrd="0" destOrd="0" presId="urn:microsoft.com/office/officeart/2005/8/layout/cycle1"/>
    <dgm:cxn modelId="{728F53C3-5059-4C4C-B6C2-EEA7CAEF180C}" srcId="{F5812203-3B5E-4B83-B471-8ECD726ECABB}" destId="{037CEC98-5E78-4040-BC45-502C9416FF24}" srcOrd="0" destOrd="0" parTransId="{7CC5E8A1-5D20-4C85-AD13-70D28B29FE4B}" sibTransId="{D7016B08-1C2C-4ADC-8796-14B41DC1F29C}"/>
    <dgm:cxn modelId="{EFE00AF1-2D2A-44A8-935B-A1BD6E3F0E7E}" type="presOf" srcId="{BAF16BC7-5DE3-4FAB-A974-2BB4AD77E8A0}" destId="{48CF2804-742B-4B25-A5AE-68D6CB6C932D}" srcOrd="0" destOrd="0" presId="urn:microsoft.com/office/officeart/2005/8/layout/cycle1"/>
    <dgm:cxn modelId="{6798C2F9-B15F-4692-9976-B228B07C5DE7}" type="presOf" srcId="{CB49AAC6-8268-480B-BCCF-DF91A851466F}" destId="{EED0F765-27CA-49E1-B04E-0E7E1C2CDC9A}" srcOrd="0" destOrd="0" presId="urn:microsoft.com/office/officeart/2005/8/layout/cycle1"/>
    <dgm:cxn modelId="{54D9B8FB-E539-4FCE-94A7-D07068609674}" type="presOf" srcId="{0147EE8A-FB4D-4BA7-9269-6C02F2A6E2F5}" destId="{77C4E9ED-786D-4482-9253-6BF830F054FF}" srcOrd="0" destOrd="0" presId="urn:microsoft.com/office/officeart/2005/8/layout/cycle1"/>
    <dgm:cxn modelId="{98A37FBD-A084-418D-8176-194363F7393C}" type="presParOf" srcId="{8AEAC3EF-5A2C-4150-8C8B-516253A85D05}" destId="{F5541F91-2524-4AA7-8337-95A676800EFC}" srcOrd="0" destOrd="0" presId="urn:microsoft.com/office/officeart/2005/8/layout/cycle1"/>
    <dgm:cxn modelId="{66C1EB80-9396-43FA-8D0F-807D64AB74F1}" type="presParOf" srcId="{8AEAC3EF-5A2C-4150-8C8B-516253A85D05}" destId="{73AB7062-FC36-4C90-ACD1-3DF828AB8853}" srcOrd="1" destOrd="0" presId="urn:microsoft.com/office/officeart/2005/8/layout/cycle1"/>
    <dgm:cxn modelId="{845F5A6F-4F41-4D91-A79D-A7E930CCE9B2}" type="presParOf" srcId="{8AEAC3EF-5A2C-4150-8C8B-516253A85D05}" destId="{F75DF9EC-6285-402B-AFA6-6AFD8975E8EC}" srcOrd="2" destOrd="0" presId="urn:microsoft.com/office/officeart/2005/8/layout/cycle1"/>
    <dgm:cxn modelId="{9C154CFD-716A-402B-9052-3810B6CF3C3E}" type="presParOf" srcId="{8AEAC3EF-5A2C-4150-8C8B-516253A85D05}" destId="{0AC5BD5C-4178-4C61-ACB5-5D4F20CD6A03}" srcOrd="3" destOrd="0" presId="urn:microsoft.com/office/officeart/2005/8/layout/cycle1"/>
    <dgm:cxn modelId="{BFC937F1-1B7E-4369-A2CE-15BB961A218E}" type="presParOf" srcId="{8AEAC3EF-5A2C-4150-8C8B-516253A85D05}" destId="{8802C67B-D702-4E08-8710-28CE40CE0D18}" srcOrd="4" destOrd="0" presId="urn:microsoft.com/office/officeart/2005/8/layout/cycle1"/>
    <dgm:cxn modelId="{FC1DBBFC-2312-4EE6-ADB9-154677B820A2}" type="presParOf" srcId="{8AEAC3EF-5A2C-4150-8C8B-516253A85D05}" destId="{33FF2C8E-1937-4D20-A91C-EA9CEC816960}" srcOrd="5" destOrd="0" presId="urn:microsoft.com/office/officeart/2005/8/layout/cycle1"/>
    <dgm:cxn modelId="{FA347BBA-1A84-4FCC-869B-5F4AD0D0D1AB}" type="presParOf" srcId="{8AEAC3EF-5A2C-4150-8C8B-516253A85D05}" destId="{C6528420-7F31-4123-8A7F-FED32C905896}" srcOrd="6" destOrd="0" presId="urn:microsoft.com/office/officeart/2005/8/layout/cycle1"/>
    <dgm:cxn modelId="{7B8FA89E-CF38-4A71-B338-30117B89A1CC}" type="presParOf" srcId="{8AEAC3EF-5A2C-4150-8C8B-516253A85D05}" destId="{EAC8AD76-DAE5-4E49-B226-B0507133FCFB}" srcOrd="7" destOrd="0" presId="urn:microsoft.com/office/officeart/2005/8/layout/cycle1"/>
    <dgm:cxn modelId="{C51D7D7B-BEB2-4B2B-BBB1-3C07342056C1}" type="presParOf" srcId="{8AEAC3EF-5A2C-4150-8C8B-516253A85D05}" destId="{624090BE-5C46-44EC-803C-FCFAE4AA881C}" srcOrd="8" destOrd="0" presId="urn:microsoft.com/office/officeart/2005/8/layout/cycle1"/>
    <dgm:cxn modelId="{386BF66D-84D2-41F7-9E85-9A2C6F5B1E58}" type="presParOf" srcId="{8AEAC3EF-5A2C-4150-8C8B-516253A85D05}" destId="{798892DC-3D2F-42BF-BE29-03260FB2B859}" srcOrd="9" destOrd="0" presId="urn:microsoft.com/office/officeart/2005/8/layout/cycle1"/>
    <dgm:cxn modelId="{7D57AE05-311B-4193-8F4A-592F5F7B7253}" type="presParOf" srcId="{8AEAC3EF-5A2C-4150-8C8B-516253A85D05}" destId="{48CF2804-742B-4B25-A5AE-68D6CB6C932D}" srcOrd="10" destOrd="0" presId="urn:microsoft.com/office/officeart/2005/8/layout/cycle1"/>
    <dgm:cxn modelId="{2685B919-B747-477C-AFB2-2C727BFFAA9A}" type="presParOf" srcId="{8AEAC3EF-5A2C-4150-8C8B-516253A85D05}" destId="{77C4E9ED-786D-4482-9253-6BF830F054FF}" srcOrd="11" destOrd="0" presId="urn:microsoft.com/office/officeart/2005/8/layout/cycle1"/>
    <dgm:cxn modelId="{6F2B2B63-9BE3-4504-8C46-3ED230FB6924}" type="presParOf" srcId="{8AEAC3EF-5A2C-4150-8C8B-516253A85D05}" destId="{4572A31A-0E3A-47A6-9ABB-41EB81B84D9B}" srcOrd="12" destOrd="0" presId="urn:microsoft.com/office/officeart/2005/8/layout/cycle1"/>
    <dgm:cxn modelId="{3299C1B6-91EC-4C9B-B750-4E13D469B72E}" type="presParOf" srcId="{8AEAC3EF-5A2C-4150-8C8B-516253A85D05}" destId="{EED0F765-27CA-49E1-B04E-0E7E1C2CDC9A}" srcOrd="13" destOrd="0" presId="urn:microsoft.com/office/officeart/2005/8/layout/cycle1"/>
    <dgm:cxn modelId="{267220F8-B06F-481D-8F97-FAFA4D11394F}" type="presParOf" srcId="{8AEAC3EF-5A2C-4150-8C8B-516253A85D05}" destId="{B3607868-648E-49E9-BCE0-57555A95BA16}" srcOrd="14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F5812203-3B5E-4B83-B471-8ECD726ECABB}" type="doc">
      <dgm:prSet loTypeId="urn:microsoft.com/office/officeart/2005/8/layout/cycle1" loCatId="cycle" qsTypeId="urn:microsoft.com/office/officeart/2005/8/quickstyle/simple3" qsCatId="simple" csTypeId="urn:microsoft.com/office/officeart/2005/8/colors/accent6_1" csCatId="accent6" phldr="1"/>
      <dgm:spPr/>
      <dgm:t>
        <a:bodyPr/>
        <a:lstStyle/>
        <a:p>
          <a:endParaRPr lang="en-US"/>
        </a:p>
      </dgm:t>
    </dgm:pt>
    <dgm:pt modelId="{037CEC98-5E78-4040-BC45-502C9416FF24}">
      <dgm:prSet phldrT="[Text]"/>
      <dgm:spPr/>
      <dgm:t>
        <a:bodyPr/>
        <a:lstStyle/>
        <a:p>
          <a:r>
            <a:rPr lang="en-US" dirty="0"/>
            <a:t>1.User send message</a:t>
          </a:r>
        </a:p>
      </dgm:t>
    </dgm:pt>
    <dgm:pt modelId="{7CC5E8A1-5D20-4C85-AD13-70D28B29FE4B}" type="parTrans" cxnId="{728F53C3-5059-4C4C-B6C2-EEA7CAEF180C}">
      <dgm:prSet/>
      <dgm:spPr/>
      <dgm:t>
        <a:bodyPr/>
        <a:lstStyle/>
        <a:p>
          <a:endParaRPr lang="en-US"/>
        </a:p>
      </dgm:t>
    </dgm:pt>
    <dgm:pt modelId="{D7016B08-1C2C-4ADC-8796-14B41DC1F29C}" type="sibTrans" cxnId="{728F53C3-5059-4C4C-B6C2-EEA7CAEF180C}">
      <dgm:prSet/>
      <dgm:spPr/>
      <dgm:t>
        <a:bodyPr/>
        <a:lstStyle/>
        <a:p>
          <a:endParaRPr lang="en-US"/>
        </a:p>
      </dgm:t>
    </dgm:pt>
    <dgm:pt modelId="{3737B584-8DC4-46AA-A1A9-9C5776510675}">
      <dgm:prSet phldrT="[Text]"/>
      <dgm:spPr/>
      <dgm:t>
        <a:bodyPr/>
        <a:lstStyle/>
        <a:p>
          <a:r>
            <a:rPr lang="en-US" dirty="0"/>
            <a:t>2.Chatbot get the message</a:t>
          </a:r>
        </a:p>
      </dgm:t>
    </dgm:pt>
    <dgm:pt modelId="{52930F37-1AA3-472C-84FB-E3438C9A5F90}" type="parTrans" cxnId="{B3425D88-5A41-471E-BFC6-9F4A50D6DDF3}">
      <dgm:prSet/>
      <dgm:spPr/>
      <dgm:t>
        <a:bodyPr/>
        <a:lstStyle/>
        <a:p>
          <a:endParaRPr lang="en-US"/>
        </a:p>
      </dgm:t>
    </dgm:pt>
    <dgm:pt modelId="{A459D85F-57AD-4942-9292-4D2C6008CEF0}" type="sibTrans" cxnId="{B3425D88-5A41-471E-BFC6-9F4A50D6DDF3}">
      <dgm:prSet/>
      <dgm:spPr/>
      <dgm:t>
        <a:bodyPr/>
        <a:lstStyle/>
        <a:p>
          <a:endParaRPr lang="en-US"/>
        </a:p>
      </dgm:t>
    </dgm:pt>
    <dgm:pt modelId="{BAF16BC7-5DE3-4FAB-A974-2BB4AD77E8A0}">
      <dgm:prSet phldrT="[Text]"/>
      <dgm:spPr/>
      <dgm:t>
        <a:bodyPr/>
        <a:lstStyle/>
        <a:p>
          <a:r>
            <a:rPr lang="en-US" dirty="0"/>
            <a:t>4.Chatbot process for output data</a:t>
          </a:r>
        </a:p>
      </dgm:t>
    </dgm:pt>
    <dgm:pt modelId="{C657FF2A-9EAB-4D0C-8E8C-0254AEA2F531}" type="parTrans" cxnId="{AE155428-1809-43C0-A113-AD8F8BBFDBA5}">
      <dgm:prSet/>
      <dgm:spPr/>
      <dgm:t>
        <a:bodyPr/>
        <a:lstStyle/>
        <a:p>
          <a:endParaRPr lang="en-US"/>
        </a:p>
      </dgm:t>
    </dgm:pt>
    <dgm:pt modelId="{0147EE8A-FB4D-4BA7-9269-6C02F2A6E2F5}" type="sibTrans" cxnId="{AE155428-1809-43C0-A113-AD8F8BBFDBA5}">
      <dgm:prSet/>
      <dgm:spPr/>
      <dgm:t>
        <a:bodyPr/>
        <a:lstStyle/>
        <a:p>
          <a:endParaRPr lang="en-US"/>
        </a:p>
      </dgm:t>
    </dgm:pt>
    <dgm:pt modelId="{CB49AAC6-8268-480B-BCCF-DF91A851466F}">
      <dgm:prSet phldrT="[Text]"/>
      <dgm:spPr/>
      <dgm:t>
        <a:bodyPr/>
        <a:lstStyle/>
        <a:p>
          <a:r>
            <a:rPr lang="en-US" dirty="0"/>
            <a:t>5.Chatbot create reply message with data</a:t>
          </a:r>
        </a:p>
      </dgm:t>
    </dgm:pt>
    <dgm:pt modelId="{6B1653EC-678B-492F-BE86-FD250BD0DE41}" type="parTrans" cxnId="{94D67903-42B6-47F2-B6BD-E15C6584618B}">
      <dgm:prSet/>
      <dgm:spPr/>
      <dgm:t>
        <a:bodyPr/>
        <a:lstStyle/>
        <a:p>
          <a:endParaRPr lang="en-US"/>
        </a:p>
      </dgm:t>
    </dgm:pt>
    <dgm:pt modelId="{81C14067-D2E3-4B24-8BBA-D020769BE62B}" type="sibTrans" cxnId="{94D67903-42B6-47F2-B6BD-E15C6584618B}">
      <dgm:prSet/>
      <dgm:spPr/>
      <dgm:t>
        <a:bodyPr/>
        <a:lstStyle/>
        <a:p>
          <a:endParaRPr lang="en-US"/>
        </a:p>
      </dgm:t>
    </dgm:pt>
    <dgm:pt modelId="{D3A09721-044C-4C54-B41E-FFB08C4290D3}">
      <dgm:prSet phldrT="[Text]"/>
      <dgm:spPr/>
      <dgm:t>
        <a:bodyPr/>
        <a:lstStyle/>
        <a:p>
          <a:r>
            <a:rPr lang="en-US" dirty="0"/>
            <a:t>3.Chatbot parse the message </a:t>
          </a:r>
        </a:p>
      </dgm:t>
    </dgm:pt>
    <dgm:pt modelId="{9AEE59FD-EA86-4054-B4D0-B57947A41EC8}" type="parTrans" cxnId="{70FED344-0BE6-4CA7-B42A-868DF094511B}">
      <dgm:prSet/>
      <dgm:spPr/>
      <dgm:t>
        <a:bodyPr/>
        <a:lstStyle/>
        <a:p>
          <a:endParaRPr lang="en-US"/>
        </a:p>
      </dgm:t>
    </dgm:pt>
    <dgm:pt modelId="{5D3426DD-1D9D-475E-A67B-5D0861CE39E4}" type="sibTrans" cxnId="{70FED344-0BE6-4CA7-B42A-868DF094511B}">
      <dgm:prSet/>
      <dgm:spPr/>
      <dgm:t>
        <a:bodyPr/>
        <a:lstStyle/>
        <a:p>
          <a:endParaRPr lang="en-US"/>
        </a:p>
      </dgm:t>
    </dgm:pt>
    <dgm:pt modelId="{8AEAC3EF-5A2C-4150-8C8B-516253A85D05}" type="pres">
      <dgm:prSet presAssocID="{F5812203-3B5E-4B83-B471-8ECD726ECABB}" presName="cycle" presStyleCnt="0">
        <dgm:presLayoutVars>
          <dgm:dir/>
          <dgm:resizeHandles val="exact"/>
        </dgm:presLayoutVars>
      </dgm:prSet>
      <dgm:spPr/>
    </dgm:pt>
    <dgm:pt modelId="{F5541F91-2524-4AA7-8337-95A676800EFC}" type="pres">
      <dgm:prSet presAssocID="{037CEC98-5E78-4040-BC45-502C9416FF24}" presName="dummy" presStyleCnt="0"/>
      <dgm:spPr/>
    </dgm:pt>
    <dgm:pt modelId="{73AB7062-FC36-4C90-ACD1-3DF828AB8853}" type="pres">
      <dgm:prSet presAssocID="{037CEC98-5E78-4040-BC45-502C9416FF24}" presName="node" presStyleLbl="revTx" presStyleIdx="0" presStyleCnt="5">
        <dgm:presLayoutVars>
          <dgm:bulletEnabled val="1"/>
        </dgm:presLayoutVars>
      </dgm:prSet>
      <dgm:spPr/>
    </dgm:pt>
    <dgm:pt modelId="{F75DF9EC-6285-402B-AFA6-6AFD8975E8EC}" type="pres">
      <dgm:prSet presAssocID="{D7016B08-1C2C-4ADC-8796-14B41DC1F29C}" presName="sibTrans" presStyleLbl="node1" presStyleIdx="0" presStyleCnt="5" custLinFactNeighborY="-557"/>
      <dgm:spPr/>
    </dgm:pt>
    <dgm:pt modelId="{0AC5BD5C-4178-4C61-ACB5-5D4F20CD6A03}" type="pres">
      <dgm:prSet presAssocID="{3737B584-8DC4-46AA-A1A9-9C5776510675}" presName="dummy" presStyleCnt="0"/>
      <dgm:spPr/>
    </dgm:pt>
    <dgm:pt modelId="{8802C67B-D702-4E08-8710-28CE40CE0D18}" type="pres">
      <dgm:prSet presAssocID="{3737B584-8DC4-46AA-A1A9-9C5776510675}" presName="node" presStyleLbl="revTx" presStyleIdx="1" presStyleCnt="5">
        <dgm:presLayoutVars>
          <dgm:bulletEnabled val="1"/>
        </dgm:presLayoutVars>
      </dgm:prSet>
      <dgm:spPr/>
    </dgm:pt>
    <dgm:pt modelId="{33FF2C8E-1937-4D20-A91C-EA9CEC816960}" type="pres">
      <dgm:prSet presAssocID="{A459D85F-57AD-4942-9292-4D2C6008CEF0}" presName="sibTrans" presStyleLbl="node1" presStyleIdx="1" presStyleCnt="5"/>
      <dgm:spPr/>
    </dgm:pt>
    <dgm:pt modelId="{C6528420-7F31-4123-8A7F-FED32C905896}" type="pres">
      <dgm:prSet presAssocID="{D3A09721-044C-4C54-B41E-FFB08C4290D3}" presName="dummy" presStyleCnt="0"/>
      <dgm:spPr/>
    </dgm:pt>
    <dgm:pt modelId="{EAC8AD76-DAE5-4E49-B226-B0507133FCFB}" type="pres">
      <dgm:prSet presAssocID="{D3A09721-044C-4C54-B41E-FFB08C4290D3}" presName="node" presStyleLbl="revTx" presStyleIdx="2" presStyleCnt="5">
        <dgm:presLayoutVars>
          <dgm:bulletEnabled val="1"/>
        </dgm:presLayoutVars>
      </dgm:prSet>
      <dgm:spPr/>
    </dgm:pt>
    <dgm:pt modelId="{624090BE-5C46-44EC-803C-FCFAE4AA881C}" type="pres">
      <dgm:prSet presAssocID="{5D3426DD-1D9D-475E-A67B-5D0861CE39E4}" presName="sibTrans" presStyleLbl="node1" presStyleIdx="2" presStyleCnt="5"/>
      <dgm:spPr/>
    </dgm:pt>
    <dgm:pt modelId="{798892DC-3D2F-42BF-BE29-03260FB2B859}" type="pres">
      <dgm:prSet presAssocID="{BAF16BC7-5DE3-4FAB-A974-2BB4AD77E8A0}" presName="dummy" presStyleCnt="0"/>
      <dgm:spPr/>
    </dgm:pt>
    <dgm:pt modelId="{48CF2804-742B-4B25-A5AE-68D6CB6C932D}" type="pres">
      <dgm:prSet presAssocID="{BAF16BC7-5DE3-4FAB-A974-2BB4AD77E8A0}" presName="node" presStyleLbl="revTx" presStyleIdx="3" presStyleCnt="5">
        <dgm:presLayoutVars>
          <dgm:bulletEnabled val="1"/>
        </dgm:presLayoutVars>
      </dgm:prSet>
      <dgm:spPr/>
    </dgm:pt>
    <dgm:pt modelId="{77C4E9ED-786D-4482-9253-6BF830F054FF}" type="pres">
      <dgm:prSet presAssocID="{0147EE8A-FB4D-4BA7-9269-6C02F2A6E2F5}" presName="sibTrans" presStyleLbl="node1" presStyleIdx="3" presStyleCnt="5"/>
      <dgm:spPr/>
    </dgm:pt>
    <dgm:pt modelId="{4572A31A-0E3A-47A6-9ABB-41EB81B84D9B}" type="pres">
      <dgm:prSet presAssocID="{CB49AAC6-8268-480B-BCCF-DF91A851466F}" presName="dummy" presStyleCnt="0"/>
      <dgm:spPr/>
    </dgm:pt>
    <dgm:pt modelId="{EED0F765-27CA-49E1-B04E-0E7E1C2CDC9A}" type="pres">
      <dgm:prSet presAssocID="{CB49AAC6-8268-480B-BCCF-DF91A851466F}" presName="node" presStyleLbl="revTx" presStyleIdx="4" presStyleCnt="5">
        <dgm:presLayoutVars>
          <dgm:bulletEnabled val="1"/>
        </dgm:presLayoutVars>
      </dgm:prSet>
      <dgm:spPr/>
    </dgm:pt>
    <dgm:pt modelId="{B3607868-648E-49E9-BCE0-57555A95BA16}" type="pres">
      <dgm:prSet presAssocID="{81C14067-D2E3-4B24-8BBA-D020769BE62B}" presName="sibTrans" presStyleLbl="node1" presStyleIdx="4" presStyleCnt="5"/>
      <dgm:spPr/>
    </dgm:pt>
  </dgm:ptLst>
  <dgm:cxnLst>
    <dgm:cxn modelId="{94D67903-42B6-47F2-B6BD-E15C6584618B}" srcId="{F5812203-3B5E-4B83-B471-8ECD726ECABB}" destId="{CB49AAC6-8268-480B-BCCF-DF91A851466F}" srcOrd="4" destOrd="0" parTransId="{6B1653EC-678B-492F-BE86-FD250BD0DE41}" sibTransId="{81C14067-D2E3-4B24-8BBA-D020769BE62B}"/>
    <dgm:cxn modelId="{B3BDE109-1628-274D-AA22-9929330DF25A}" type="presOf" srcId="{BAF16BC7-5DE3-4FAB-A974-2BB4AD77E8A0}" destId="{48CF2804-742B-4B25-A5AE-68D6CB6C932D}" srcOrd="0" destOrd="0" presId="urn:microsoft.com/office/officeart/2005/8/layout/cycle1"/>
    <dgm:cxn modelId="{AE155428-1809-43C0-A113-AD8F8BBFDBA5}" srcId="{F5812203-3B5E-4B83-B471-8ECD726ECABB}" destId="{BAF16BC7-5DE3-4FAB-A974-2BB4AD77E8A0}" srcOrd="3" destOrd="0" parTransId="{C657FF2A-9EAB-4D0C-8E8C-0254AEA2F531}" sibTransId="{0147EE8A-FB4D-4BA7-9269-6C02F2A6E2F5}"/>
    <dgm:cxn modelId="{56380C5C-B637-3A4D-A740-497A11EE8B1E}" type="presOf" srcId="{3737B584-8DC4-46AA-A1A9-9C5776510675}" destId="{8802C67B-D702-4E08-8710-28CE40CE0D18}" srcOrd="0" destOrd="0" presId="urn:microsoft.com/office/officeart/2005/8/layout/cycle1"/>
    <dgm:cxn modelId="{83C1D062-A487-FE49-9E43-FB27CB3908D5}" type="presOf" srcId="{0147EE8A-FB4D-4BA7-9269-6C02F2A6E2F5}" destId="{77C4E9ED-786D-4482-9253-6BF830F054FF}" srcOrd="0" destOrd="0" presId="urn:microsoft.com/office/officeart/2005/8/layout/cycle1"/>
    <dgm:cxn modelId="{70FED344-0BE6-4CA7-B42A-868DF094511B}" srcId="{F5812203-3B5E-4B83-B471-8ECD726ECABB}" destId="{D3A09721-044C-4C54-B41E-FFB08C4290D3}" srcOrd="2" destOrd="0" parTransId="{9AEE59FD-EA86-4054-B4D0-B57947A41EC8}" sibTransId="{5D3426DD-1D9D-475E-A67B-5D0861CE39E4}"/>
    <dgm:cxn modelId="{54E1BF71-61B0-7B49-A9B7-F6EFAD5FBE47}" type="presOf" srcId="{D7016B08-1C2C-4ADC-8796-14B41DC1F29C}" destId="{F75DF9EC-6285-402B-AFA6-6AFD8975E8EC}" srcOrd="0" destOrd="0" presId="urn:microsoft.com/office/officeart/2005/8/layout/cycle1"/>
    <dgm:cxn modelId="{B3425D88-5A41-471E-BFC6-9F4A50D6DDF3}" srcId="{F5812203-3B5E-4B83-B471-8ECD726ECABB}" destId="{3737B584-8DC4-46AA-A1A9-9C5776510675}" srcOrd="1" destOrd="0" parTransId="{52930F37-1AA3-472C-84FB-E3438C9A5F90}" sibTransId="{A459D85F-57AD-4942-9292-4D2C6008CEF0}"/>
    <dgm:cxn modelId="{42A6A49D-FA79-BA46-AA47-DF892C31DC63}" type="presOf" srcId="{D3A09721-044C-4C54-B41E-FFB08C4290D3}" destId="{EAC8AD76-DAE5-4E49-B226-B0507133FCFB}" srcOrd="0" destOrd="0" presId="urn:microsoft.com/office/officeart/2005/8/layout/cycle1"/>
    <dgm:cxn modelId="{489DF7B0-6652-9748-B677-B23542F8A79D}" type="presOf" srcId="{037CEC98-5E78-4040-BC45-502C9416FF24}" destId="{73AB7062-FC36-4C90-ACD1-3DF828AB8853}" srcOrd="0" destOrd="0" presId="urn:microsoft.com/office/officeart/2005/8/layout/cycle1"/>
    <dgm:cxn modelId="{331BAEB7-D69C-D241-99BC-6E6F83636F8B}" type="presOf" srcId="{81C14067-D2E3-4B24-8BBA-D020769BE62B}" destId="{B3607868-648E-49E9-BCE0-57555A95BA16}" srcOrd="0" destOrd="0" presId="urn:microsoft.com/office/officeart/2005/8/layout/cycle1"/>
    <dgm:cxn modelId="{FD797EC0-2839-D047-9236-C2FD5AB90BF4}" type="presOf" srcId="{CB49AAC6-8268-480B-BCCF-DF91A851466F}" destId="{EED0F765-27CA-49E1-B04E-0E7E1C2CDC9A}" srcOrd="0" destOrd="0" presId="urn:microsoft.com/office/officeart/2005/8/layout/cycle1"/>
    <dgm:cxn modelId="{728F53C3-5059-4C4C-B6C2-EEA7CAEF180C}" srcId="{F5812203-3B5E-4B83-B471-8ECD726ECABB}" destId="{037CEC98-5E78-4040-BC45-502C9416FF24}" srcOrd="0" destOrd="0" parTransId="{7CC5E8A1-5D20-4C85-AD13-70D28B29FE4B}" sibTransId="{D7016B08-1C2C-4ADC-8796-14B41DC1F29C}"/>
    <dgm:cxn modelId="{42926BCB-2A33-1A4B-AB05-B8B0558836B4}" type="presOf" srcId="{A459D85F-57AD-4942-9292-4D2C6008CEF0}" destId="{33FF2C8E-1937-4D20-A91C-EA9CEC816960}" srcOrd="0" destOrd="0" presId="urn:microsoft.com/office/officeart/2005/8/layout/cycle1"/>
    <dgm:cxn modelId="{46354DCC-3789-5D49-8CE0-31FE933169B6}" type="presOf" srcId="{5D3426DD-1D9D-475E-A67B-5D0861CE39E4}" destId="{624090BE-5C46-44EC-803C-FCFAE4AA881C}" srcOrd="0" destOrd="0" presId="urn:microsoft.com/office/officeart/2005/8/layout/cycle1"/>
    <dgm:cxn modelId="{7436EFD1-2C8C-284D-94B1-7789F1205E70}" type="presOf" srcId="{F5812203-3B5E-4B83-B471-8ECD726ECABB}" destId="{8AEAC3EF-5A2C-4150-8C8B-516253A85D05}" srcOrd="0" destOrd="0" presId="urn:microsoft.com/office/officeart/2005/8/layout/cycle1"/>
    <dgm:cxn modelId="{EF428A68-516E-5247-A7F6-F17C558CFF3D}" type="presParOf" srcId="{8AEAC3EF-5A2C-4150-8C8B-516253A85D05}" destId="{F5541F91-2524-4AA7-8337-95A676800EFC}" srcOrd="0" destOrd="0" presId="urn:microsoft.com/office/officeart/2005/8/layout/cycle1"/>
    <dgm:cxn modelId="{BC0374D4-1CF7-2847-B844-46F37ED91580}" type="presParOf" srcId="{8AEAC3EF-5A2C-4150-8C8B-516253A85D05}" destId="{73AB7062-FC36-4C90-ACD1-3DF828AB8853}" srcOrd="1" destOrd="0" presId="urn:microsoft.com/office/officeart/2005/8/layout/cycle1"/>
    <dgm:cxn modelId="{0C4C0417-0485-FC42-ABAE-4F6804B7DB85}" type="presParOf" srcId="{8AEAC3EF-5A2C-4150-8C8B-516253A85D05}" destId="{F75DF9EC-6285-402B-AFA6-6AFD8975E8EC}" srcOrd="2" destOrd="0" presId="urn:microsoft.com/office/officeart/2005/8/layout/cycle1"/>
    <dgm:cxn modelId="{678AEB46-7EE9-4847-ACA2-D50BDD6DAED2}" type="presParOf" srcId="{8AEAC3EF-5A2C-4150-8C8B-516253A85D05}" destId="{0AC5BD5C-4178-4C61-ACB5-5D4F20CD6A03}" srcOrd="3" destOrd="0" presId="urn:microsoft.com/office/officeart/2005/8/layout/cycle1"/>
    <dgm:cxn modelId="{2A272199-2EAB-7B4C-918B-45EADBC5EA8B}" type="presParOf" srcId="{8AEAC3EF-5A2C-4150-8C8B-516253A85D05}" destId="{8802C67B-D702-4E08-8710-28CE40CE0D18}" srcOrd="4" destOrd="0" presId="urn:microsoft.com/office/officeart/2005/8/layout/cycle1"/>
    <dgm:cxn modelId="{CC93D834-B7AA-6C49-A256-DF87F230498C}" type="presParOf" srcId="{8AEAC3EF-5A2C-4150-8C8B-516253A85D05}" destId="{33FF2C8E-1937-4D20-A91C-EA9CEC816960}" srcOrd="5" destOrd="0" presId="urn:microsoft.com/office/officeart/2005/8/layout/cycle1"/>
    <dgm:cxn modelId="{3CCBF85E-ABAC-AB40-B5DF-964E7E163E49}" type="presParOf" srcId="{8AEAC3EF-5A2C-4150-8C8B-516253A85D05}" destId="{C6528420-7F31-4123-8A7F-FED32C905896}" srcOrd="6" destOrd="0" presId="urn:microsoft.com/office/officeart/2005/8/layout/cycle1"/>
    <dgm:cxn modelId="{C7554C06-D0E7-7A4E-99BE-CEA7A9CB88DE}" type="presParOf" srcId="{8AEAC3EF-5A2C-4150-8C8B-516253A85D05}" destId="{EAC8AD76-DAE5-4E49-B226-B0507133FCFB}" srcOrd="7" destOrd="0" presId="urn:microsoft.com/office/officeart/2005/8/layout/cycle1"/>
    <dgm:cxn modelId="{67CF6367-BA59-464D-9498-AF4FC64A35F8}" type="presParOf" srcId="{8AEAC3EF-5A2C-4150-8C8B-516253A85D05}" destId="{624090BE-5C46-44EC-803C-FCFAE4AA881C}" srcOrd="8" destOrd="0" presId="urn:microsoft.com/office/officeart/2005/8/layout/cycle1"/>
    <dgm:cxn modelId="{BEC35D59-029C-AD4E-A34C-26D7FEFE8547}" type="presParOf" srcId="{8AEAC3EF-5A2C-4150-8C8B-516253A85D05}" destId="{798892DC-3D2F-42BF-BE29-03260FB2B859}" srcOrd="9" destOrd="0" presId="urn:microsoft.com/office/officeart/2005/8/layout/cycle1"/>
    <dgm:cxn modelId="{32B93B96-1D11-C94B-9BDB-C8363E96BCAB}" type="presParOf" srcId="{8AEAC3EF-5A2C-4150-8C8B-516253A85D05}" destId="{48CF2804-742B-4B25-A5AE-68D6CB6C932D}" srcOrd="10" destOrd="0" presId="urn:microsoft.com/office/officeart/2005/8/layout/cycle1"/>
    <dgm:cxn modelId="{710DBACB-B3A3-E445-9679-2C76DCF8E989}" type="presParOf" srcId="{8AEAC3EF-5A2C-4150-8C8B-516253A85D05}" destId="{77C4E9ED-786D-4482-9253-6BF830F054FF}" srcOrd="11" destOrd="0" presId="urn:microsoft.com/office/officeart/2005/8/layout/cycle1"/>
    <dgm:cxn modelId="{D58E5ED8-9D51-174C-B172-4E087C44EEF1}" type="presParOf" srcId="{8AEAC3EF-5A2C-4150-8C8B-516253A85D05}" destId="{4572A31A-0E3A-47A6-9ABB-41EB81B84D9B}" srcOrd="12" destOrd="0" presId="urn:microsoft.com/office/officeart/2005/8/layout/cycle1"/>
    <dgm:cxn modelId="{3AADCAC5-5A63-3148-8838-4955027539C1}" type="presParOf" srcId="{8AEAC3EF-5A2C-4150-8C8B-516253A85D05}" destId="{EED0F765-27CA-49E1-B04E-0E7E1C2CDC9A}" srcOrd="13" destOrd="0" presId="urn:microsoft.com/office/officeart/2005/8/layout/cycle1"/>
    <dgm:cxn modelId="{5C49031D-B4B5-B14E-88D3-8F1CFA84CD60}" type="presParOf" srcId="{8AEAC3EF-5A2C-4150-8C8B-516253A85D05}" destId="{B3607868-648E-49E9-BCE0-57555A95BA16}" srcOrd="14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F5812203-3B5E-4B83-B471-8ECD726ECABB}" type="doc">
      <dgm:prSet loTypeId="urn:microsoft.com/office/officeart/2005/8/layout/cycle1" loCatId="cycle" qsTypeId="urn:microsoft.com/office/officeart/2005/8/quickstyle/simple3" qsCatId="simple" csTypeId="urn:microsoft.com/office/officeart/2005/8/colors/accent6_1" csCatId="accent6" phldr="1"/>
      <dgm:spPr/>
      <dgm:t>
        <a:bodyPr/>
        <a:lstStyle/>
        <a:p>
          <a:endParaRPr lang="en-US"/>
        </a:p>
      </dgm:t>
    </dgm:pt>
    <dgm:pt modelId="{037CEC98-5E78-4040-BC45-502C9416FF24}">
      <dgm:prSet phldrT="[Text]"/>
      <dgm:spPr/>
      <dgm:t>
        <a:bodyPr/>
        <a:lstStyle/>
        <a:p>
          <a:r>
            <a:rPr lang="en-US" dirty="0"/>
            <a:t>1.User send message</a:t>
          </a:r>
        </a:p>
      </dgm:t>
    </dgm:pt>
    <dgm:pt modelId="{7CC5E8A1-5D20-4C85-AD13-70D28B29FE4B}" type="parTrans" cxnId="{728F53C3-5059-4C4C-B6C2-EEA7CAEF180C}">
      <dgm:prSet/>
      <dgm:spPr/>
      <dgm:t>
        <a:bodyPr/>
        <a:lstStyle/>
        <a:p>
          <a:endParaRPr lang="en-US"/>
        </a:p>
      </dgm:t>
    </dgm:pt>
    <dgm:pt modelId="{D7016B08-1C2C-4ADC-8796-14B41DC1F29C}" type="sibTrans" cxnId="{728F53C3-5059-4C4C-B6C2-EEA7CAEF180C}">
      <dgm:prSet/>
      <dgm:spPr/>
      <dgm:t>
        <a:bodyPr/>
        <a:lstStyle/>
        <a:p>
          <a:endParaRPr lang="en-US"/>
        </a:p>
      </dgm:t>
    </dgm:pt>
    <dgm:pt modelId="{3737B584-8DC4-46AA-A1A9-9C5776510675}">
      <dgm:prSet phldrT="[Text]"/>
      <dgm:spPr/>
      <dgm:t>
        <a:bodyPr/>
        <a:lstStyle/>
        <a:p>
          <a:r>
            <a:rPr lang="en-US" dirty="0"/>
            <a:t>2.Chatbot get the message</a:t>
          </a:r>
        </a:p>
      </dgm:t>
    </dgm:pt>
    <dgm:pt modelId="{52930F37-1AA3-472C-84FB-E3438C9A5F90}" type="parTrans" cxnId="{B3425D88-5A41-471E-BFC6-9F4A50D6DDF3}">
      <dgm:prSet/>
      <dgm:spPr/>
      <dgm:t>
        <a:bodyPr/>
        <a:lstStyle/>
        <a:p>
          <a:endParaRPr lang="en-US"/>
        </a:p>
      </dgm:t>
    </dgm:pt>
    <dgm:pt modelId="{A459D85F-57AD-4942-9292-4D2C6008CEF0}" type="sibTrans" cxnId="{B3425D88-5A41-471E-BFC6-9F4A50D6DDF3}">
      <dgm:prSet/>
      <dgm:spPr/>
      <dgm:t>
        <a:bodyPr/>
        <a:lstStyle/>
        <a:p>
          <a:endParaRPr lang="en-US"/>
        </a:p>
      </dgm:t>
    </dgm:pt>
    <dgm:pt modelId="{BAF16BC7-5DE3-4FAB-A974-2BB4AD77E8A0}">
      <dgm:prSet phldrT="[Text]"/>
      <dgm:spPr/>
      <dgm:t>
        <a:bodyPr/>
        <a:lstStyle/>
        <a:p>
          <a:r>
            <a:rPr lang="en-US" dirty="0"/>
            <a:t>4.Chatbot process for output data</a:t>
          </a:r>
        </a:p>
      </dgm:t>
    </dgm:pt>
    <dgm:pt modelId="{C657FF2A-9EAB-4D0C-8E8C-0254AEA2F531}" type="parTrans" cxnId="{AE155428-1809-43C0-A113-AD8F8BBFDBA5}">
      <dgm:prSet/>
      <dgm:spPr/>
      <dgm:t>
        <a:bodyPr/>
        <a:lstStyle/>
        <a:p>
          <a:endParaRPr lang="en-US"/>
        </a:p>
      </dgm:t>
    </dgm:pt>
    <dgm:pt modelId="{0147EE8A-FB4D-4BA7-9269-6C02F2A6E2F5}" type="sibTrans" cxnId="{AE155428-1809-43C0-A113-AD8F8BBFDBA5}">
      <dgm:prSet/>
      <dgm:spPr/>
      <dgm:t>
        <a:bodyPr/>
        <a:lstStyle/>
        <a:p>
          <a:endParaRPr lang="en-US"/>
        </a:p>
      </dgm:t>
    </dgm:pt>
    <dgm:pt modelId="{CB49AAC6-8268-480B-BCCF-DF91A851466F}">
      <dgm:prSet phldrT="[Text]"/>
      <dgm:spPr/>
      <dgm:t>
        <a:bodyPr/>
        <a:lstStyle/>
        <a:p>
          <a:r>
            <a:rPr lang="en-US" dirty="0"/>
            <a:t>5.Chatbot create reply message with data</a:t>
          </a:r>
        </a:p>
      </dgm:t>
    </dgm:pt>
    <dgm:pt modelId="{6B1653EC-678B-492F-BE86-FD250BD0DE41}" type="parTrans" cxnId="{94D67903-42B6-47F2-B6BD-E15C6584618B}">
      <dgm:prSet/>
      <dgm:spPr/>
      <dgm:t>
        <a:bodyPr/>
        <a:lstStyle/>
        <a:p>
          <a:endParaRPr lang="en-US"/>
        </a:p>
      </dgm:t>
    </dgm:pt>
    <dgm:pt modelId="{81C14067-D2E3-4B24-8BBA-D020769BE62B}" type="sibTrans" cxnId="{94D67903-42B6-47F2-B6BD-E15C6584618B}">
      <dgm:prSet/>
      <dgm:spPr/>
      <dgm:t>
        <a:bodyPr/>
        <a:lstStyle/>
        <a:p>
          <a:endParaRPr lang="en-US"/>
        </a:p>
      </dgm:t>
    </dgm:pt>
    <dgm:pt modelId="{D3A09721-044C-4C54-B41E-FFB08C4290D3}">
      <dgm:prSet phldrT="[Text]"/>
      <dgm:spPr/>
      <dgm:t>
        <a:bodyPr/>
        <a:lstStyle/>
        <a:p>
          <a:r>
            <a:rPr lang="en-US" dirty="0"/>
            <a:t>3.Chatbot parse the message </a:t>
          </a:r>
        </a:p>
      </dgm:t>
    </dgm:pt>
    <dgm:pt modelId="{9AEE59FD-EA86-4054-B4D0-B57947A41EC8}" type="parTrans" cxnId="{70FED344-0BE6-4CA7-B42A-868DF094511B}">
      <dgm:prSet/>
      <dgm:spPr/>
      <dgm:t>
        <a:bodyPr/>
        <a:lstStyle/>
        <a:p>
          <a:endParaRPr lang="en-US"/>
        </a:p>
      </dgm:t>
    </dgm:pt>
    <dgm:pt modelId="{5D3426DD-1D9D-475E-A67B-5D0861CE39E4}" type="sibTrans" cxnId="{70FED344-0BE6-4CA7-B42A-868DF094511B}">
      <dgm:prSet/>
      <dgm:spPr/>
      <dgm:t>
        <a:bodyPr/>
        <a:lstStyle/>
        <a:p>
          <a:endParaRPr lang="en-US"/>
        </a:p>
      </dgm:t>
    </dgm:pt>
    <dgm:pt modelId="{8AEAC3EF-5A2C-4150-8C8B-516253A85D05}" type="pres">
      <dgm:prSet presAssocID="{F5812203-3B5E-4B83-B471-8ECD726ECABB}" presName="cycle" presStyleCnt="0">
        <dgm:presLayoutVars>
          <dgm:dir/>
          <dgm:resizeHandles val="exact"/>
        </dgm:presLayoutVars>
      </dgm:prSet>
      <dgm:spPr/>
    </dgm:pt>
    <dgm:pt modelId="{F5541F91-2524-4AA7-8337-95A676800EFC}" type="pres">
      <dgm:prSet presAssocID="{037CEC98-5E78-4040-BC45-502C9416FF24}" presName="dummy" presStyleCnt="0"/>
      <dgm:spPr/>
    </dgm:pt>
    <dgm:pt modelId="{73AB7062-FC36-4C90-ACD1-3DF828AB8853}" type="pres">
      <dgm:prSet presAssocID="{037CEC98-5E78-4040-BC45-502C9416FF24}" presName="node" presStyleLbl="revTx" presStyleIdx="0" presStyleCnt="5">
        <dgm:presLayoutVars>
          <dgm:bulletEnabled val="1"/>
        </dgm:presLayoutVars>
      </dgm:prSet>
      <dgm:spPr/>
    </dgm:pt>
    <dgm:pt modelId="{F75DF9EC-6285-402B-AFA6-6AFD8975E8EC}" type="pres">
      <dgm:prSet presAssocID="{D7016B08-1C2C-4ADC-8796-14B41DC1F29C}" presName="sibTrans" presStyleLbl="node1" presStyleIdx="0" presStyleCnt="5" custLinFactNeighborY="-557"/>
      <dgm:spPr/>
    </dgm:pt>
    <dgm:pt modelId="{0AC5BD5C-4178-4C61-ACB5-5D4F20CD6A03}" type="pres">
      <dgm:prSet presAssocID="{3737B584-8DC4-46AA-A1A9-9C5776510675}" presName="dummy" presStyleCnt="0"/>
      <dgm:spPr/>
    </dgm:pt>
    <dgm:pt modelId="{8802C67B-D702-4E08-8710-28CE40CE0D18}" type="pres">
      <dgm:prSet presAssocID="{3737B584-8DC4-46AA-A1A9-9C5776510675}" presName="node" presStyleLbl="revTx" presStyleIdx="1" presStyleCnt="5">
        <dgm:presLayoutVars>
          <dgm:bulletEnabled val="1"/>
        </dgm:presLayoutVars>
      </dgm:prSet>
      <dgm:spPr/>
    </dgm:pt>
    <dgm:pt modelId="{33FF2C8E-1937-4D20-A91C-EA9CEC816960}" type="pres">
      <dgm:prSet presAssocID="{A459D85F-57AD-4942-9292-4D2C6008CEF0}" presName="sibTrans" presStyleLbl="node1" presStyleIdx="1" presStyleCnt="5"/>
      <dgm:spPr/>
    </dgm:pt>
    <dgm:pt modelId="{C6528420-7F31-4123-8A7F-FED32C905896}" type="pres">
      <dgm:prSet presAssocID="{D3A09721-044C-4C54-B41E-FFB08C4290D3}" presName="dummy" presStyleCnt="0"/>
      <dgm:spPr/>
    </dgm:pt>
    <dgm:pt modelId="{EAC8AD76-DAE5-4E49-B226-B0507133FCFB}" type="pres">
      <dgm:prSet presAssocID="{D3A09721-044C-4C54-B41E-FFB08C4290D3}" presName="node" presStyleLbl="revTx" presStyleIdx="2" presStyleCnt="5">
        <dgm:presLayoutVars>
          <dgm:bulletEnabled val="1"/>
        </dgm:presLayoutVars>
      </dgm:prSet>
      <dgm:spPr/>
    </dgm:pt>
    <dgm:pt modelId="{624090BE-5C46-44EC-803C-FCFAE4AA881C}" type="pres">
      <dgm:prSet presAssocID="{5D3426DD-1D9D-475E-A67B-5D0861CE39E4}" presName="sibTrans" presStyleLbl="node1" presStyleIdx="2" presStyleCnt="5"/>
      <dgm:spPr/>
    </dgm:pt>
    <dgm:pt modelId="{798892DC-3D2F-42BF-BE29-03260FB2B859}" type="pres">
      <dgm:prSet presAssocID="{BAF16BC7-5DE3-4FAB-A974-2BB4AD77E8A0}" presName="dummy" presStyleCnt="0"/>
      <dgm:spPr/>
    </dgm:pt>
    <dgm:pt modelId="{48CF2804-742B-4B25-A5AE-68D6CB6C932D}" type="pres">
      <dgm:prSet presAssocID="{BAF16BC7-5DE3-4FAB-A974-2BB4AD77E8A0}" presName="node" presStyleLbl="revTx" presStyleIdx="3" presStyleCnt="5">
        <dgm:presLayoutVars>
          <dgm:bulletEnabled val="1"/>
        </dgm:presLayoutVars>
      </dgm:prSet>
      <dgm:spPr/>
    </dgm:pt>
    <dgm:pt modelId="{77C4E9ED-786D-4482-9253-6BF830F054FF}" type="pres">
      <dgm:prSet presAssocID="{0147EE8A-FB4D-4BA7-9269-6C02F2A6E2F5}" presName="sibTrans" presStyleLbl="node1" presStyleIdx="3" presStyleCnt="5"/>
      <dgm:spPr/>
    </dgm:pt>
    <dgm:pt modelId="{4572A31A-0E3A-47A6-9ABB-41EB81B84D9B}" type="pres">
      <dgm:prSet presAssocID="{CB49AAC6-8268-480B-BCCF-DF91A851466F}" presName="dummy" presStyleCnt="0"/>
      <dgm:spPr/>
    </dgm:pt>
    <dgm:pt modelId="{EED0F765-27CA-49E1-B04E-0E7E1C2CDC9A}" type="pres">
      <dgm:prSet presAssocID="{CB49AAC6-8268-480B-BCCF-DF91A851466F}" presName="node" presStyleLbl="revTx" presStyleIdx="4" presStyleCnt="5">
        <dgm:presLayoutVars>
          <dgm:bulletEnabled val="1"/>
        </dgm:presLayoutVars>
      </dgm:prSet>
      <dgm:spPr/>
    </dgm:pt>
    <dgm:pt modelId="{B3607868-648E-49E9-BCE0-57555A95BA16}" type="pres">
      <dgm:prSet presAssocID="{81C14067-D2E3-4B24-8BBA-D020769BE62B}" presName="sibTrans" presStyleLbl="node1" presStyleIdx="4" presStyleCnt="5"/>
      <dgm:spPr/>
    </dgm:pt>
  </dgm:ptLst>
  <dgm:cxnLst>
    <dgm:cxn modelId="{94D67903-42B6-47F2-B6BD-E15C6584618B}" srcId="{F5812203-3B5E-4B83-B471-8ECD726ECABB}" destId="{CB49AAC6-8268-480B-BCCF-DF91A851466F}" srcOrd="4" destOrd="0" parTransId="{6B1653EC-678B-492F-BE86-FD250BD0DE41}" sibTransId="{81C14067-D2E3-4B24-8BBA-D020769BE62B}"/>
    <dgm:cxn modelId="{CBF5571E-06E1-7347-B41C-381EDEE719B0}" type="presOf" srcId="{D3A09721-044C-4C54-B41E-FFB08C4290D3}" destId="{EAC8AD76-DAE5-4E49-B226-B0507133FCFB}" srcOrd="0" destOrd="0" presId="urn:microsoft.com/office/officeart/2005/8/layout/cycle1"/>
    <dgm:cxn modelId="{AE155428-1809-43C0-A113-AD8F8BBFDBA5}" srcId="{F5812203-3B5E-4B83-B471-8ECD726ECABB}" destId="{BAF16BC7-5DE3-4FAB-A974-2BB4AD77E8A0}" srcOrd="3" destOrd="0" parTransId="{C657FF2A-9EAB-4D0C-8E8C-0254AEA2F531}" sibTransId="{0147EE8A-FB4D-4BA7-9269-6C02F2A6E2F5}"/>
    <dgm:cxn modelId="{3F97EC2A-417D-BD4C-95BA-687DDB8D942A}" type="presOf" srcId="{0147EE8A-FB4D-4BA7-9269-6C02F2A6E2F5}" destId="{77C4E9ED-786D-4482-9253-6BF830F054FF}" srcOrd="0" destOrd="0" presId="urn:microsoft.com/office/officeart/2005/8/layout/cycle1"/>
    <dgm:cxn modelId="{17111C34-68D0-3A4A-A6A2-7C4E1B81BC4E}" type="presOf" srcId="{3737B584-8DC4-46AA-A1A9-9C5776510675}" destId="{8802C67B-D702-4E08-8710-28CE40CE0D18}" srcOrd="0" destOrd="0" presId="urn:microsoft.com/office/officeart/2005/8/layout/cycle1"/>
    <dgm:cxn modelId="{C643905D-EF2A-FB4A-A417-267F2141DCD1}" type="presOf" srcId="{F5812203-3B5E-4B83-B471-8ECD726ECABB}" destId="{8AEAC3EF-5A2C-4150-8C8B-516253A85D05}" srcOrd="0" destOrd="0" presId="urn:microsoft.com/office/officeart/2005/8/layout/cycle1"/>
    <dgm:cxn modelId="{73823964-7ECB-D540-8361-7A2E6E949B7E}" type="presOf" srcId="{CB49AAC6-8268-480B-BCCF-DF91A851466F}" destId="{EED0F765-27CA-49E1-B04E-0E7E1C2CDC9A}" srcOrd="0" destOrd="0" presId="urn:microsoft.com/office/officeart/2005/8/layout/cycle1"/>
    <dgm:cxn modelId="{70FED344-0BE6-4CA7-B42A-868DF094511B}" srcId="{F5812203-3B5E-4B83-B471-8ECD726ECABB}" destId="{D3A09721-044C-4C54-B41E-FFB08C4290D3}" srcOrd="2" destOrd="0" parTransId="{9AEE59FD-EA86-4054-B4D0-B57947A41EC8}" sibTransId="{5D3426DD-1D9D-475E-A67B-5D0861CE39E4}"/>
    <dgm:cxn modelId="{E6E4036C-A2EC-7648-947A-EA3EDE8926F8}" type="presOf" srcId="{A459D85F-57AD-4942-9292-4D2C6008CEF0}" destId="{33FF2C8E-1937-4D20-A91C-EA9CEC816960}" srcOrd="0" destOrd="0" presId="urn:microsoft.com/office/officeart/2005/8/layout/cycle1"/>
    <dgm:cxn modelId="{251BC44C-52B9-D749-BFB6-C24B73B66491}" type="presOf" srcId="{037CEC98-5E78-4040-BC45-502C9416FF24}" destId="{73AB7062-FC36-4C90-ACD1-3DF828AB8853}" srcOrd="0" destOrd="0" presId="urn:microsoft.com/office/officeart/2005/8/layout/cycle1"/>
    <dgm:cxn modelId="{0EDD2055-97DA-7C48-AE29-110CBD164AAB}" type="presOf" srcId="{BAF16BC7-5DE3-4FAB-A974-2BB4AD77E8A0}" destId="{48CF2804-742B-4B25-A5AE-68D6CB6C932D}" srcOrd="0" destOrd="0" presId="urn:microsoft.com/office/officeart/2005/8/layout/cycle1"/>
    <dgm:cxn modelId="{B3425D88-5A41-471E-BFC6-9F4A50D6DDF3}" srcId="{F5812203-3B5E-4B83-B471-8ECD726ECABB}" destId="{3737B584-8DC4-46AA-A1A9-9C5776510675}" srcOrd="1" destOrd="0" parTransId="{52930F37-1AA3-472C-84FB-E3438C9A5F90}" sibTransId="{A459D85F-57AD-4942-9292-4D2C6008CEF0}"/>
    <dgm:cxn modelId="{728F53C3-5059-4C4C-B6C2-EEA7CAEF180C}" srcId="{F5812203-3B5E-4B83-B471-8ECD726ECABB}" destId="{037CEC98-5E78-4040-BC45-502C9416FF24}" srcOrd="0" destOrd="0" parTransId="{7CC5E8A1-5D20-4C85-AD13-70D28B29FE4B}" sibTransId="{D7016B08-1C2C-4ADC-8796-14B41DC1F29C}"/>
    <dgm:cxn modelId="{193742DD-B7D3-F54B-AF4F-9C9F3A95232F}" type="presOf" srcId="{5D3426DD-1D9D-475E-A67B-5D0861CE39E4}" destId="{624090BE-5C46-44EC-803C-FCFAE4AA881C}" srcOrd="0" destOrd="0" presId="urn:microsoft.com/office/officeart/2005/8/layout/cycle1"/>
    <dgm:cxn modelId="{986134F1-6DFA-084C-A9F2-EE1C968B9CAD}" type="presOf" srcId="{81C14067-D2E3-4B24-8BBA-D020769BE62B}" destId="{B3607868-648E-49E9-BCE0-57555A95BA16}" srcOrd="0" destOrd="0" presId="urn:microsoft.com/office/officeart/2005/8/layout/cycle1"/>
    <dgm:cxn modelId="{4145B3F3-821B-8E46-A1B3-ADE174FD4940}" type="presOf" srcId="{D7016B08-1C2C-4ADC-8796-14B41DC1F29C}" destId="{F75DF9EC-6285-402B-AFA6-6AFD8975E8EC}" srcOrd="0" destOrd="0" presId="urn:microsoft.com/office/officeart/2005/8/layout/cycle1"/>
    <dgm:cxn modelId="{3AA676A2-36BB-D448-9E6F-88BB67F07E6C}" type="presParOf" srcId="{8AEAC3EF-5A2C-4150-8C8B-516253A85D05}" destId="{F5541F91-2524-4AA7-8337-95A676800EFC}" srcOrd="0" destOrd="0" presId="urn:microsoft.com/office/officeart/2005/8/layout/cycle1"/>
    <dgm:cxn modelId="{A5C714FE-71ED-D94E-9BBF-97E62F27DE93}" type="presParOf" srcId="{8AEAC3EF-5A2C-4150-8C8B-516253A85D05}" destId="{73AB7062-FC36-4C90-ACD1-3DF828AB8853}" srcOrd="1" destOrd="0" presId="urn:microsoft.com/office/officeart/2005/8/layout/cycle1"/>
    <dgm:cxn modelId="{A5CC95FD-6A00-0745-93D7-548B161EA7B1}" type="presParOf" srcId="{8AEAC3EF-5A2C-4150-8C8B-516253A85D05}" destId="{F75DF9EC-6285-402B-AFA6-6AFD8975E8EC}" srcOrd="2" destOrd="0" presId="urn:microsoft.com/office/officeart/2005/8/layout/cycle1"/>
    <dgm:cxn modelId="{FBDFACC1-4999-4143-9FAD-5DA8012C10C9}" type="presParOf" srcId="{8AEAC3EF-5A2C-4150-8C8B-516253A85D05}" destId="{0AC5BD5C-4178-4C61-ACB5-5D4F20CD6A03}" srcOrd="3" destOrd="0" presId="urn:microsoft.com/office/officeart/2005/8/layout/cycle1"/>
    <dgm:cxn modelId="{D55ECAF1-7429-FF45-B40F-77AA2FDD5805}" type="presParOf" srcId="{8AEAC3EF-5A2C-4150-8C8B-516253A85D05}" destId="{8802C67B-D702-4E08-8710-28CE40CE0D18}" srcOrd="4" destOrd="0" presId="urn:microsoft.com/office/officeart/2005/8/layout/cycle1"/>
    <dgm:cxn modelId="{AD55E325-B8DC-4141-B08A-A8C44EC3F4B7}" type="presParOf" srcId="{8AEAC3EF-5A2C-4150-8C8B-516253A85D05}" destId="{33FF2C8E-1937-4D20-A91C-EA9CEC816960}" srcOrd="5" destOrd="0" presId="urn:microsoft.com/office/officeart/2005/8/layout/cycle1"/>
    <dgm:cxn modelId="{800895EE-8458-E741-98AD-68190A72656D}" type="presParOf" srcId="{8AEAC3EF-5A2C-4150-8C8B-516253A85D05}" destId="{C6528420-7F31-4123-8A7F-FED32C905896}" srcOrd="6" destOrd="0" presId="urn:microsoft.com/office/officeart/2005/8/layout/cycle1"/>
    <dgm:cxn modelId="{E7FC87BF-9D6A-CA49-AD7E-3EC3C66DF349}" type="presParOf" srcId="{8AEAC3EF-5A2C-4150-8C8B-516253A85D05}" destId="{EAC8AD76-DAE5-4E49-B226-B0507133FCFB}" srcOrd="7" destOrd="0" presId="urn:microsoft.com/office/officeart/2005/8/layout/cycle1"/>
    <dgm:cxn modelId="{BB7A1563-AF9A-BA4D-9EDF-305C23B7FFD9}" type="presParOf" srcId="{8AEAC3EF-5A2C-4150-8C8B-516253A85D05}" destId="{624090BE-5C46-44EC-803C-FCFAE4AA881C}" srcOrd="8" destOrd="0" presId="urn:microsoft.com/office/officeart/2005/8/layout/cycle1"/>
    <dgm:cxn modelId="{2CA59C21-4280-E84E-A898-996C26308092}" type="presParOf" srcId="{8AEAC3EF-5A2C-4150-8C8B-516253A85D05}" destId="{798892DC-3D2F-42BF-BE29-03260FB2B859}" srcOrd="9" destOrd="0" presId="urn:microsoft.com/office/officeart/2005/8/layout/cycle1"/>
    <dgm:cxn modelId="{692E619E-FD63-584F-8B0F-12EC61DBDDC1}" type="presParOf" srcId="{8AEAC3EF-5A2C-4150-8C8B-516253A85D05}" destId="{48CF2804-742B-4B25-A5AE-68D6CB6C932D}" srcOrd="10" destOrd="0" presId="urn:microsoft.com/office/officeart/2005/8/layout/cycle1"/>
    <dgm:cxn modelId="{FBBB9E40-0B5B-194D-9B80-22CF460D1FC3}" type="presParOf" srcId="{8AEAC3EF-5A2C-4150-8C8B-516253A85D05}" destId="{77C4E9ED-786D-4482-9253-6BF830F054FF}" srcOrd="11" destOrd="0" presId="urn:microsoft.com/office/officeart/2005/8/layout/cycle1"/>
    <dgm:cxn modelId="{B16BD49B-B1E7-2B41-9CBE-F77AF62900F9}" type="presParOf" srcId="{8AEAC3EF-5A2C-4150-8C8B-516253A85D05}" destId="{4572A31A-0E3A-47A6-9ABB-41EB81B84D9B}" srcOrd="12" destOrd="0" presId="urn:microsoft.com/office/officeart/2005/8/layout/cycle1"/>
    <dgm:cxn modelId="{F0618ADF-4558-F340-AE47-DB17D45150CB}" type="presParOf" srcId="{8AEAC3EF-5A2C-4150-8C8B-516253A85D05}" destId="{EED0F765-27CA-49E1-B04E-0E7E1C2CDC9A}" srcOrd="13" destOrd="0" presId="urn:microsoft.com/office/officeart/2005/8/layout/cycle1"/>
    <dgm:cxn modelId="{C2FED3D1-CC76-014D-9A36-28F2C1BA9790}" type="presParOf" srcId="{8AEAC3EF-5A2C-4150-8C8B-516253A85D05}" destId="{B3607868-648E-49E9-BCE0-57555A95BA16}" srcOrd="14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BCA58C5-7EFA-4A54-BEDF-94FB4A735BC8}">
      <dsp:nvSpPr>
        <dsp:cNvPr id="0" name=""/>
        <dsp:cNvSpPr/>
      </dsp:nvSpPr>
      <dsp:spPr>
        <a:xfrm>
          <a:off x="3085" y="139704"/>
          <a:ext cx="2386965" cy="121919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tx1"/>
              </a:solidFill>
              <a:latin typeface="+mn-lt"/>
              <a:ea typeface="+mn-ea"/>
              <a:cs typeface="+mn-cs"/>
            </a:rPr>
            <a:t>Sample Data</a:t>
          </a:r>
        </a:p>
      </dsp:txBody>
      <dsp:txXfrm>
        <a:off x="38794" y="175413"/>
        <a:ext cx="2315547" cy="1147772"/>
      </dsp:txXfrm>
    </dsp:sp>
    <dsp:sp modelId="{46A2E4D7-4C9F-410F-8683-F7B83072270D}">
      <dsp:nvSpPr>
        <dsp:cNvPr id="0" name=""/>
        <dsp:cNvSpPr/>
      </dsp:nvSpPr>
      <dsp:spPr>
        <a:xfrm>
          <a:off x="2438399" y="268338"/>
          <a:ext cx="1501335" cy="96192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Input</a:t>
          </a:r>
        </a:p>
      </dsp:txBody>
      <dsp:txXfrm>
        <a:off x="2438399" y="460722"/>
        <a:ext cx="1212758" cy="577154"/>
      </dsp:txXfrm>
    </dsp:sp>
    <dsp:sp modelId="{8B72BAC9-35B6-4509-A11E-9FFAD4C5C3BF}">
      <dsp:nvSpPr>
        <dsp:cNvPr id="0" name=""/>
        <dsp:cNvSpPr/>
      </dsp:nvSpPr>
      <dsp:spPr>
        <a:xfrm>
          <a:off x="3941539" y="139704"/>
          <a:ext cx="1913256" cy="121919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tx1"/>
              </a:solidFill>
              <a:latin typeface="+mn-lt"/>
              <a:ea typeface="+mn-ea"/>
              <a:cs typeface="+mn-cs"/>
            </a:rPr>
            <a:t>ML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tx1"/>
              </a:solidFill>
              <a:latin typeface="+mn-lt"/>
              <a:ea typeface="+mn-ea"/>
              <a:cs typeface="+mn-cs"/>
            </a:rPr>
            <a:t>Algorithm</a:t>
          </a:r>
        </a:p>
      </dsp:txBody>
      <dsp:txXfrm>
        <a:off x="3977248" y="175413"/>
        <a:ext cx="1841838" cy="1147772"/>
      </dsp:txXfrm>
    </dsp:sp>
    <dsp:sp modelId="{D9C1A870-4A33-4D66-9652-65976DD0D2C0}">
      <dsp:nvSpPr>
        <dsp:cNvPr id="0" name=""/>
        <dsp:cNvSpPr/>
      </dsp:nvSpPr>
      <dsp:spPr>
        <a:xfrm rot="13382">
          <a:off x="5916340" y="275178"/>
          <a:ext cx="1478123" cy="96192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Training</a:t>
          </a:r>
        </a:p>
      </dsp:txBody>
      <dsp:txXfrm>
        <a:off x="5916341" y="467000"/>
        <a:ext cx="1189546" cy="577154"/>
      </dsp:txXfrm>
    </dsp:sp>
    <dsp:sp modelId="{867FC207-FA8C-4B30-9236-8B30741F17B1}">
      <dsp:nvSpPr>
        <dsp:cNvPr id="0" name=""/>
        <dsp:cNvSpPr/>
      </dsp:nvSpPr>
      <dsp:spPr>
        <a:xfrm>
          <a:off x="7409370" y="152411"/>
          <a:ext cx="1506029" cy="121919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tx1"/>
              </a:solidFill>
              <a:latin typeface="+mn-lt"/>
              <a:ea typeface="+mn-ea"/>
              <a:cs typeface="+mn-cs"/>
            </a:rPr>
            <a:t>MODEL</a:t>
          </a:r>
        </a:p>
      </dsp:txBody>
      <dsp:txXfrm>
        <a:off x="7445079" y="188120"/>
        <a:ext cx="1434611" cy="114777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BCA58C5-7EFA-4A54-BEDF-94FB4A735BC8}">
      <dsp:nvSpPr>
        <dsp:cNvPr id="0" name=""/>
        <dsp:cNvSpPr/>
      </dsp:nvSpPr>
      <dsp:spPr>
        <a:xfrm>
          <a:off x="3085" y="139704"/>
          <a:ext cx="2386965" cy="121919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Input Data</a:t>
          </a:r>
        </a:p>
      </dsp:txBody>
      <dsp:txXfrm>
        <a:off x="38794" y="175413"/>
        <a:ext cx="2315547" cy="1147772"/>
      </dsp:txXfrm>
    </dsp:sp>
    <dsp:sp modelId="{46A2E4D7-4C9F-410F-8683-F7B83072270D}">
      <dsp:nvSpPr>
        <dsp:cNvPr id="0" name=""/>
        <dsp:cNvSpPr/>
      </dsp:nvSpPr>
      <dsp:spPr>
        <a:xfrm>
          <a:off x="2438399" y="268338"/>
          <a:ext cx="1501335" cy="96192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Input</a:t>
          </a:r>
        </a:p>
      </dsp:txBody>
      <dsp:txXfrm>
        <a:off x="2438399" y="460722"/>
        <a:ext cx="1212758" cy="577154"/>
      </dsp:txXfrm>
    </dsp:sp>
    <dsp:sp modelId="{8B72BAC9-35B6-4509-A11E-9FFAD4C5C3BF}">
      <dsp:nvSpPr>
        <dsp:cNvPr id="0" name=""/>
        <dsp:cNvSpPr/>
      </dsp:nvSpPr>
      <dsp:spPr>
        <a:xfrm>
          <a:off x="3941539" y="139704"/>
          <a:ext cx="1913256" cy="121919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accent2">
                  <a:lumMod val="75000"/>
                </a:schemeClr>
              </a:solidFill>
            </a:rPr>
            <a:t>MODEL</a:t>
          </a:r>
        </a:p>
      </dsp:txBody>
      <dsp:txXfrm>
        <a:off x="3977248" y="175413"/>
        <a:ext cx="1841838" cy="1147772"/>
      </dsp:txXfrm>
    </dsp:sp>
    <dsp:sp modelId="{D9C1A870-4A33-4D66-9652-65976DD0D2C0}">
      <dsp:nvSpPr>
        <dsp:cNvPr id="0" name=""/>
        <dsp:cNvSpPr/>
      </dsp:nvSpPr>
      <dsp:spPr>
        <a:xfrm>
          <a:off x="5916223" y="268338"/>
          <a:ext cx="1475178" cy="96192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Calculate</a:t>
          </a:r>
        </a:p>
      </dsp:txBody>
      <dsp:txXfrm>
        <a:off x="5916223" y="460722"/>
        <a:ext cx="1186601" cy="577154"/>
      </dsp:txXfrm>
    </dsp:sp>
    <dsp:sp modelId="{867FC207-FA8C-4B30-9236-8B30741F17B1}">
      <dsp:nvSpPr>
        <dsp:cNvPr id="0" name=""/>
        <dsp:cNvSpPr/>
      </dsp:nvSpPr>
      <dsp:spPr>
        <a:xfrm>
          <a:off x="7406284" y="139704"/>
          <a:ext cx="1506029" cy="121919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rgbClr val="00B0F0"/>
              </a:solidFill>
            </a:rPr>
            <a:t>Prediction</a:t>
          </a:r>
        </a:p>
      </dsp:txBody>
      <dsp:txXfrm>
        <a:off x="7441993" y="175413"/>
        <a:ext cx="1434611" cy="114777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AB7062-FC36-4C90-ACD1-3DF828AB8853}">
      <dsp:nvSpPr>
        <dsp:cNvPr id="0" name=""/>
        <dsp:cNvSpPr/>
      </dsp:nvSpPr>
      <dsp:spPr>
        <a:xfrm>
          <a:off x="4868447" y="42587"/>
          <a:ext cx="1418145" cy="14181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1.User sends message</a:t>
          </a:r>
        </a:p>
      </dsp:txBody>
      <dsp:txXfrm>
        <a:off x="4868447" y="42587"/>
        <a:ext cx="1418145" cy="1418145"/>
      </dsp:txXfrm>
    </dsp:sp>
    <dsp:sp modelId="{F75DF9EC-6285-402B-AFA6-6AFD8975E8EC}">
      <dsp:nvSpPr>
        <dsp:cNvPr id="0" name=""/>
        <dsp:cNvSpPr/>
      </dsp:nvSpPr>
      <dsp:spPr>
        <a:xfrm>
          <a:off x="1532526" y="1569"/>
          <a:ext cx="5316946" cy="5316946"/>
        </a:xfrm>
        <a:prstGeom prst="circularArrow">
          <a:avLst>
            <a:gd name="adj1" fmla="val 5201"/>
            <a:gd name="adj2" fmla="val 335980"/>
            <a:gd name="adj3" fmla="val 21292969"/>
            <a:gd name="adj4" fmla="val 19766478"/>
            <a:gd name="adj5" fmla="val 6068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8802C67B-D702-4E08-8710-28CE40CE0D18}">
      <dsp:nvSpPr>
        <dsp:cNvPr id="0" name=""/>
        <dsp:cNvSpPr/>
      </dsp:nvSpPr>
      <dsp:spPr>
        <a:xfrm>
          <a:off x="5725364" y="2679906"/>
          <a:ext cx="1418145" cy="14181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2.Chatbot gets the message</a:t>
          </a:r>
        </a:p>
      </dsp:txBody>
      <dsp:txXfrm>
        <a:off x="5725364" y="2679906"/>
        <a:ext cx="1418145" cy="1418145"/>
      </dsp:txXfrm>
    </dsp:sp>
    <dsp:sp modelId="{33FF2C8E-1937-4D20-A91C-EA9CEC816960}">
      <dsp:nvSpPr>
        <dsp:cNvPr id="0" name=""/>
        <dsp:cNvSpPr/>
      </dsp:nvSpPr>
      <dsp:spPr>
        <a:xfrm>
          <a:off x="1532526" y="1569"/>
          <a:ext cx="5316946" cy="5316946"/>
        </a:xfrm>
        <a:prstGeom prst="circularArrow">
          <a:avLst>
            <a:gd name="adj1" fmla="val 5201"/>
            <a:gd name="adj2" fmla="val 335980"/>
            <a:gd name="adj3" fmla="val 4014416"/>
            <a:gd name="adj4" fmla="val 2253692"/>
            <a:gd name="adj5" fmla="val 6068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EAC8AD76-DAE5-4E49-B226-B0507133FCFB}">
      <dsp:nvSpPr>
        <dsp:cNvPr id="0" name=""/>
        <dsp:cNvSpPr/>
      </dsp:nvSpPr>
      <dsp:spPr>
        <a:xfrm>
          <a:off x="3481927" y="4309859"/>
          <a:ext cx="1418145" cy="14181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3.Chatbot parses the message </a:t>
          </a:r>
        </a:p>
      </dsp:txBody>
      <dsp:txXfrm>
        <a:off x="3481927" y="4309859"/>
        <a:ext cx="1418145" cy="1418145"/>
      </dsp:txXfrm>
    </dsp:sp>
    <dsp:sp modelId="{624090BE-5C46-44EC-803C-FCFAE4AA881C}">
      <dsp:nvSpPr>
        <dsp:cNvPr id="0" name=""/>
        <dsp:cNvSpPr/>
      </dsp:nvSpPr>
      <dsp:spPr>
        <a:xfrm>
          <a:off x="1532526" y="1569"/>
          <a:ext cx="5316946" cy="5316946"/>
        </a:xfrm>
        <a:prstGeom prst="circularArrow">
          <a:avLst>
            <a:gd name="adj1" fmla="val 5201"/>
            <a:gd name="adj2" fmla="val 335980"/>
            <a:gd name="adj3" fmla="val 8210328"/>
            <a:gd name="adj4" fmla="val 6449604"/>
            <a:gd name="adj5" fmla="val 6068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48CF2804-742B-4B25-A5AE-68D6CB6C932D}">
      <dsp:nvSpPr>
        <dsp:cNvPr id="0" name=""/>
        <dsp:cNvSpPr/>
      </dsp:nvSpPr>
      <dsp:spPr>
        <a:xfrm>
          <a:off x="1238489" y="2679906"/>
          <a:ext cx="1418145" cy="14181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4.Chatbot processes for output</a:t>
          </a:r>
        </a:p>
      </dsp:txBody>
      <dsp:txXfrm>
        <a:off x="1238489" y="2679906"/>
        <a:ext cx="1418145" cy="1418145"/>
      </dsp:txXfrm>
    </dsp:sp>
    <dsp:sp modelId="{77C4E9ED-786D-4482-9253-6BF830F054FF}">
      <dsp:nvSpPr>
        <dsp:cNvPr id="0" name=""/>
        <dsp:cNvSpPr/>
      </dsp:nvSpPr>
      <dsp:spPr>
        <a:xfrm>
          <a:off x="1532526" y="1569"/>
          <a:ext cx="5316946" cy="5316946"/>
        </a:xfrm>
        <a:prstGeom prst="circularArrow">
          <a:avLst>
            <a:gd name="adj1" fmla="val 5201"/>
            <a:gd name="adj2" fmla="val 335980"/>
            <a:gd name="adj3" fmla="val 12297542"/>
            <a:gd name="adj4" fmla="val 10771051"/>
            <a:gd name="adj5" fmla="val 6068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EED0F765-27CA-49E1-B04E-0E7E1C2CDC9A}">
      <dsp:nvSpPr>
        <dsp:cNvPr id="0" name=""/>
        <dsp:cNvSpPr/>
      </dsp:nvSpPr>
      <dsp:spPr>
        <a:xfrm>
          <a:off x="2095406" y="42587"/>
          <a:ext cx="1418145" cy="14181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5.Chatbot replies message containing output</a:t>
          </a:r>
        </a:p>
      </dsp:txBody>
      <dsp:txXfrm>
        <a:off x="2095406" y="42587"/>
        <a:ext cx="1418145" cy="1418145"/>
      </dsp:txXfrm>
    </dsp:sp>
    <dsp:sp modelId="{B3607868-648E-49E9-BCE0-57555A95BA16}">
      <dsp:nvSpPr>
        <dsp:cNvPr id="0" name=""/>
        <dsp:cNvSpPr/>
      </dsp:nvSpPr>
      <dsp:spPr>
        <a:xfrm>
          <a:off x="1532526" y="1569"/>
          <a:ext cx="5316946" cy="5316946"/>
        </a:xfrm>
        <a:prstGeom prst="circularArrow">
          <a:avLst>
            <a:gd name="adj1" fmla="val 5201"/>
            <a:gd name="adj2" fmla="val 335980"/>
            <a:gd name="adj3" fmla="val 16865405"/>
            <a:gd name="adj4" fmla="val 15198615"/>
            <a:gd name="adj5" fmla="val 6068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1BD2AA-B731-4A26-B741-E7388729C4CA}">
      <dsp:nvSpPr>
        <dsp:cNvPr id="0" name=""/>
        <dsp:cNvSpPr/>
      </dsp:nvSpPr>
      <dsp:spPr>
        <a:xfrm>
          <a:off x="5913680" y="438943"/>
          <a:ext cx="1162905" cy="116296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DFF30C-9129-48F6-85D2-3BC98B40C9DF}">
      <dsp:nvSpPr>
        <dsp:cNvPr id="0" name=""/>
        <dsp:cNvSpPr/>
      </dsp:nvSpPr>
      <dsp:spPr>
        <a:xfrm>
          <a:off x="5952576" y="477715"/>
          <a:ext cx="1085611" cy="1085420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Entities</a:t>
          </a:r>
        </a:p>
      </dsp:txBody>
      <dsp:txXfrm>
        <a:off x="6107663" y="632804"/>
        <a:ext cx="775436" cy="775242"/>
      </dsp:txXfrm>
    </dsp:sp>
    <dsp:sp modelId="{879D8E0D-091E-4012-88E9-1BDFCE97ADD6}">
      <dsp:nvSpPr>
        <dsp:cNvPr id="0" name=""/>
        <dsp:cNvSpPr/>
      </dsp:nvSpPr>
      <dsp:spPr>
        <a:xfrm rot="2700000">
          <a:off x="4706881" y="438861"/>
          <a:ext cx="1162924" cy="1162924"/>
        </a:xfrm>
        <a:prstGeom prst="teardrop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38E395-2F31-438E-B8CC-58CD91E4AF7D}">
      <dsp:nvSpPr>
        <dsp:cNvPr id="0" name=""/>
        <dsp:cNvSpPr/>
      </dsp:nvSpPr>
      <dsp:spPr>
        <a:xfrm>
          <a:off x="4750774" y="477715"/>
          <a:ext cx="1085611" cy="1085420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Intents</a:t>
          </a:r>
        </a:p>
      </dsp:txBody>
      <dsp:txXfrm>
        <a:off x="4905861" y="632804"/>
        <a:ext cx="775436" cy="775242"/>
      </dsp:txXfrm>
    </dsp:sp>
    <dsp:sp modelId="{D033AC7B-1B2D-4F5B-81B5-3AE71F98BC15}">
      <dsp:nvSpPr>
        <dsp:cNvPr id="0" name=""/>
        <dsp:cNvSpPr/>
      </dsp:nvSpPr>
      <dsp:spPr>
        <a:xfrm rot="2700000">
          <a:off x="3510066" y="438861"/>
          <a:ext cx="1162924" cy="1162924"/>
        </a:xfrm>
        <a:prstGeom prst="teardrop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10360E-6DDF-428A-9392-28963FEBC7B1}">
      <dsp:nvSpPr>
        <dsp:cNvPr id="0" name=""/>
        <dsp:cNvSpPr/>
      </dsp:nvSpPr>
      <dsp:spPr>
        <a:xfrm>
          <a:off x="3548972" y="477715"/>
          <a:ext cx="1085611" cy="1085420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Utterances</a:t>
          </a:r>
        </a:p>
      </dsp:txBody>
      <dsp:txXfrm>
        <a:off x="3704059" y="632804"/>
        <a:ext cx="775436" cy="775242"/>
      </dsp:txXfrm>
    </dsp:sp>
    <dsp:sp modelId="{51F4F783-3ADC-425E-B650-E4D248D82BC0}">
      <dsp:nvSpPr>
        <dsp:cNvPr id="0" name=""/>
        <dsp:cNvSpPr/>
      </dsp:nvSpPr>
      <dsp:spPr>
        <a:xfrm rot="2700000">
          <a:off x="2308263" y="438861"/>
          <a:ext cx="1162924" cy="1162924"/>
        </a:xfrm>
        <a:prstGeom prst="teardrop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A258A3-327B-474E-98CB-03C9DC85A598}">
      <dsp:nvSpPr>
        <dsp:cNvPr id="0" name=""/>
        <dsp:cNvSpPr/>
      </dsp:nvSpPr>
      <dsp:spPr>
        <a:xfrm>
          <a:off x="2347169" y="477715"/>
          <a:ext cx="1085611" cy="1085420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Channels</a:t>
          </a:r>
        </a:p>
      </dsp:txBody>
      <dsp:txXfrm>
        <a:off x="2502257" y="632804"/>
        <a:ext cx="775436" cy="77524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AB7062-FC36-4C90-ACD1-3DF828AB8853}">
      <dsp:nvSpPr>
        <dsp:cNvPr id="0" name=""/>
        <dsp:cNvSpPr/>
      </dsp:nvSpPr>
      <dsp:spPr>
        <a:xfrm>
          <a:off x="4450942" y="37572"/>
          <a:ext cx="1260778" cy="12607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1.User send message</a:t>
          </a:r>
        </a:p>
      </dsp:txBody>
      <dsp:txXfrm>
        <a:off x="4450942" y="37572"/>
        <a:ext cx="1260778" cy="1260778"/>
      </dsp:txXfrm>
    </dsp:sp>
    <dsp:sp modelId="{F75DF9EC-6285-402B-AFA6-6AFD8975E8EC}">
      <dsp:nvSpPr>
        <dsp:cNvPr id="0" name=""/>
        <dsp:cNvSpPr/>
      </dsp:nvSpPr>
      <dsp:spPr>
        <a:xfrm>
          <a:off x="1483660" y="-25418"/>
          <a:ext cx="4728878" cy="4728878"/>
        </a:xfrm>
        <a:prstGeom prst="circularArrow">
          <a:avLst>
            <a:gd name="adj1" fmla="val 5199"/>
            <a:gd name="adj2" fmla="val 335825"/>
            <a:gd name="adj3" fmla="val 21293601"/>
            <a:gd name="adj4" fmla="val 19765924"/>
            <a:gd name="adj5" fmla="val 6065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8802C67B-D702-4E08-8710-28CE40CE0D18}">
      <dsp:nvSpPr>
        <dsp:cNvPr id="0" name=""/>
        <dsp:cNvSpPr/>
      </dsp:nvSpPr>
      <dsp:spPr>
        <a:xfrm>
          <a:off x="5213121" y="2383319"/>
          <a:ext cx="1260778" cy="12607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2.Chatbot get the message</a:t>
          </a:r>
        </a:p>
      </dsp:txBody>
      <dsp:txXfrm>
        <a:off x="5213121" y="2383319"/>
        <a:ext cx="1260778" cy="1260778"/>
      </dsp:txXfrm>
    </dsp:sp>
    <dsp:sp modelId="{33FF2C8E-1937-4D20-A91C-EA9CEC816960}">
      <dsp:nvSpPr>
        <dsp:cNvPr id="0" name=""/>
        <dsp:cNvSpPr/>
      </dsp:nvSpPr>
      <dsp:spPr>
        <a:xfrm>
          <a:off x="1483660" y="921"/>
          <a:ext cx="4728878" cy="4728878"/>
        </a:xfrm>
        <a:prstGeom prst="circularArrow">
          <a:avLst>
            <a:gd name="adj1" fmla="val 5199"/>
            <a:gd name="adj2" fmla="val 335825"/>
            <a:gd name="adj3" fmla="val 4015071"/>
            <a:gd name="adj4" fmla="val 2253090"/>
            <a:gd name="adj5" fmla="val 6065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EAC8AD76-DAE5-4E49-B226-B0507133FCFB}">
      <dsp:nvSpPr>
        <dsp:cNvPr id="0" name=""/>
        <dsp:cNvSpPr/>
      </dsp:nvSpPr>
      <dsp:spPr>
        <a:xfrm>
          <a:off x="3217710" y="3833070"/>
          <a:ext cx="1260778" cy="12607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3.Chatbot parse the message </a:t>
          </a:r>
        </a:p>
      </dsp:txBody>
      <dsp:txXfrm>
        <a:off x="3217710" y="3833070"/>
        <a:ext cx="1260778" cy="1260778"/>
      </dsp:txXfrm>
    </dsp:sp>
    <dsp:sp modelId="{624090BE-5C46-44EC-803C-FCFAE4AA881C}">
      <dsp:nvSpPr>
        <dsp:cNvPr id="0" name=""/>
        <dsp:cNvSpPr/>
      </dsp:nvSpPr>
      <dsp:spPr>
        <a:xfrm>
          <a:off x="1483660" y="921"/>
          <a:ext cx="4728878" cy="4728878"/>
        </a:xfrm>
        <a:prstGeom prst="circularArrow">
          <a:avLst>
            <a:gd name="adj1" fmla="val 5199"/>
            <a:gd name="adj2" fmla="val 335825"/>
            <a:gd name="adj3" fmla="val 8211085"/>
            <a:gd name="adj4" fmla="val 6449105"/>
            <a:gd name="adj5" fmla="val 6065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48CF2804-742B-4B25-A5AE-68D6CB6C932D}">
      <dsp:nvSpPr>
        <dsp:cNvPr id="0" name=""/>
        <dsp:cNvSpPr/>
      </dsp:nvSpPr>
      <dsp:spPr>
        <a:xfrm>
          <a:off x="1222299" y="2383319"/>
          <a:ext cx="1260778" cy="12607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4.Chatbot process for reply data</a:t>
          </a:r>
        </a:p>
      </dsp:txBody>
      <dsp:txXfrm>
        <a:off x="1222299" y="2383319"/>
        <a:ext cx="1260778" cy="1260778"/>
      </dsp:txXfrm>
    </dsp:sp>
    <dsp:sp modelId="{77C4E9ED-786D-4482-9253-6BF830F054FF}">
      <dsp:nvSpPr>
        <dsp:cNvPr id="0" name=""/>
        <dsp:cNvSpPr/>
      </dsp:nvSpPr>
      <dsp:spPr>
        <a:xfrm>
          <a:off x="1483660" y="921"/>
          <a:ext cx="4728878" cy="4728878"/>
        </a:xfrm>
        <a:prstGeom prst="circularArrow">
          <a:avLst>
            <a:gd name="adj1" fmla="val 5199"/>
            <a:gd name="adj2" fmla="val 335825"/>
            <a:gd name="adj3" fmla="val 12298251"/>
            <a:gd name="adj4" fmla="val 10770574"/>
            <a:gd name="adj5" fmla="val 6065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EED0F765-27CA-49E1-B04E-0E7E1C2CDC9A}">
      <dsp:nvSpPr>
        <dsp:cNvPr id="0" name=""/>
        <dsp:cNvSpPr/>
      </dsp:nvSpPr>
      <dsp:spPr>
        <a:xfrm>
          <a:off x="1984478" y="37572"/>
          <a:ext cx="1260778" cy="12607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5.Chatbot create reply message with data</a:t>
          </a:r>
        </a:p>
      </dsp:txBody>
      <dsp:txXfrm>
        <a:off x="1984478" y="37572"/>
        <a:ext cx="1260778" cy="1260778"/>
      </dsp:txXfrm>
    </dsp:sp>
    <dsp:sp modelId="{B3607868-648E-49E9-BCE0-57555A95BA16}">
      <dsp:nvSpPr>
        <dsp:cNvPr id="0" name=""/>
        <dsp:cNvSpPr/>
      </dsp:nvSpPr>
      <dsp:spPr>
        <a:xfrm>
          <a:off x="1483660" y="921"/>
          <a:ext cx="4728878" cy="4728878"/>
        </a:xfrm>
        <a:prstGeom prst="circularArrow">
          <a:avLst>
            <a:gd name="adj1" fmla="val 5199"/>
            <a:gd name="adj2" fmla="val 335825"/>
            <a:gd name="adj3" fmla="val 16866058"/>
            <a:gd name="adj4" fmla="val 15198117"/>
            <a:gd name="adj5" fmla="val 6065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AB7062-FC36-4C90-ACD1-3DF828AB8853}">
      <dsp:nvSpPr>
        <dsp:cNvPr id="0" name=""/>
        <dsp:cNvSpPr/>
      </dsp:nvSpPr>
      <dsp:spPr>
        <a:xfrm>
          <a:off x="4450942" y="37572"/>
          <a:ext cx="1260778" cy="12607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1.User send message</a:t>
          </a:r>
        </a:p>
      </dsp:txBody>
      <dsp:txXfrm>
        <a:off x="4450942" y="37572"/>
        <a:ext cx="1260778" cy="1260778"/>
      </dsp:txXfrm>
    </dsp:sp>
    <dsp:sp modelId="{F75DF9EC-6285-402B-AFA6-6AFD8975E8EC}">
      <dsp:nvSpPr>
        <dsp:cNvPr id="0" name=""/>
        <dsp:cNvSpPr/>
      </dsp:nvSpPr>
      <dsp:spPr>
        <a:xfrm>
          <a:off x="1483660" y="-25418"/>
          <a:ext cx="4728878" cy="4728878"/>
        </a:xfrm>
        <a:prstGeom prst="circularArrow">
          <a:avLst>
            <a:gd name="adj1" fmla="val 5199"/>
            <a:gd name="adj2" fmla="val 335825"/>
            <a:gd name="adj3" fmla="val 21293601"/>
            <a:gd name="adj4" fmla="val 19765924"/>
            <a:gd name="adj5" fmla="val 6065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8802C67B-D702-4E08-8710-28CE40CE0D18}">
      <dsp:nvSpPr>
        <dsp:cNvPr id="0" name=""/>
        <dsp:cNvSpPr/>
      </dsp:nvSpPr>
      <dsp:spPr>
        <a:xfrm>
          <a:off x="5213121" y="2383319"/>
          <a:ext cx="1260778" cy="12607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2.Chatbot get the message</a:t>
          </a:r>
        </a:p>
      </dsp:txBody>
      <dsp:txXfrm>
        <a:off x="5213121" y="2383319"/>
        <a:ext cx="1260778" cy="1260778"/>
      </dsp:txXfrm>
    </dsp:sp>
    <dsp:sp modelId="{33FF2C8E-1937-4D20-A91C-EA9CEC816960}">
      <dsp:nvSpPr>
        <dsp:cNvPr id="0" name=""/>
        <dsp:cNvSpPr/>
      </dsp:nvSpPr>
      <dsp:spPr>
        <a:xfrm>
          <a:off x="1483660" y="921"/>
          <a:ext cx="4728878" cy="4728878"/>
        </a:xfrm>
        <a:prstGeom prst="circularArrow">
          <a:avLst>
            <a:gd name="adj1" fmla="val 5199"/>
            <a:gd name="adj2" fmla="val 335825"/>
            <a:gd name="adj3" fmla="val 4015071"/>
            <a:gd name="adj4" fmla="val 2253090"/>
            <a:gd name="adj5" fmla="val 6065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EAC8AD76-DAE5-4E49-B226-B0507133FCFB}">
      <dsp:nvSpPr>
        <dsp:cNvPr id="0" name=""/>
        <dsp:cNvSpPr/>
      </dsp:nvSpPr>
      <dsp:spPr>
        <a:xfrm>
          <a:off x="3217710" y="3833070"/>
          <a:ext cx="1260778" cy="12607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3.Chatbot parse the message </a:t>
          </a:r>
        </a:p>
      </dsp:txBody>
      <dsp:txXfrm>
        <a:off x="3217710" y="3833070"/>
        <a:ext cx="1260778" cy="1260778"/>
      </dsp:txXfrm>
    </dsp:sp>
    <dsp:sp modelId="{624090BE-5C46-44EC-803C-FCFAE4AA881C}">
      <dsp:nvSpPr>
        <dsp:cNvPr id="0" name=""/>
        <dsp:cNvSpPr/>
      </dsp:nvSpPr>
      <dsp:spPr>
        <a:xfrm>
          <a:off x="1483660" y="921"/>
          <a:ext cx="4728878" cy="4728878"/>
        </a:xfrm>
        <a:prstGeom prst="circularArrow">
          <a:avLst>
            <a:gd name="adj1" fmla="val 5199"/>
            <a:gd name="adj2" fmla="val 335825"/>
            <a:gd name="adj3" fmla="val 8211085"/>
            <a:gd name="adj4" fmla="val 6449105"/>
            <a:gd name="adj5" fmla="val 6065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48CF2804-742B-4B25-A5AE-68D6CB6C932D}">
      <dsp:nvSpPr>
        <dsp:cNvPr id="0" name=""/>
        <dsp:cNvSpPr/>
      </dsp:nvSpPr>
      <dsp:spPr>
        <a:xfrm>
          <a:off x="1222299" y="2383319"/>
          <a:ext cx="1260778" cy="12607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4.Chatbot process for output data</a:t>
          </a:r>
        </a:p>
      </dsp:txBody>
      <dsp:txXfrm>
        <a:off x="1222299" y="2383319"/>
        <a:ext cx="1260778" cy="1260778"/>
      </dsp:txXfrm>
    </dsp:sp>
    <dsp:sp modelId="{77C4E9ED-786D-4482-9253-6BF830F054FF}">
      <dsp:nvSpPr>
        <dsp:cNvPr id="0" name=""/>
        <dsp:cNvSpPr/>
      </dsp:nvSpPr>
      <dsp:spPr>
        <a:xfrm>
          <a:off x="1483660" y="921"/>
          <a:ext cx="4728878" cy="4728878"/>
        </a:xfrm>
        <a:prstGeom prst="circularArrow">
          <a:avLst>
            <a:gd name="adj1" fmla="val 5199"/>
            <a:gd name="adj2" fmla="val 335825"/>
            <a:gd name="adj3" fmla="val 12298251"/>
            <a:gd name="adj4" fmla="val 10770574"/>
            <a:gd name="adj5" fmla="val 6065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EED0F765-27CA-49E1-B04E-0E7E1C2CDC9A}">
      <dsp:nvSpPr>
        <dsp:cNvPr id="0" name=""/>
        <dsp:cNvSpPr/>
      </dsp:nvSpPr>
      <dsp:spPr>
        <a:xfrm>
          <a:off x="1984478" y="37572"/>
          <a:ext cx="1260778" cy="12607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5.Chatbot create reply message with data</a:t>
          </a:r>
        </a:p>
      </dsp:txBody>
      <dsp:txXfrm>
        <a:off x="1984478" y="37572"/>
        <a:ext cx="1260778" cy="1260778"/>
      </dsp:txXfrm>
    </dsp:sp>
    <dsp:sp modelId="{B3607868-648E-49E9-BCE0-57555A95BA16}">
      <dsp:nvSpPr>
        <dsp:cNvPr id="0" name=""/>
        <dsp:cNvSpPr/>
      </dsp:nvSpPr>
      <dsp:spPr>
        <a:xfrm>
          <a:off x="1483660" y="921"/>
          <a:ext cx="4728878" cy="4728878"/>
        </a:xfrm>
        <a:prstGeom prst="circularArrow">
          <a:avLst>
            <a:gd name="adj1" fmla="val 5199"/>
            <a:gd name="adj2" fmla="val 335825"/>
            <a:gd name="adj3" fmla="val 16866058"/>
            <a:gd name="adj4" fmla="val 15198117"/>
            <a:gd name="adj5" fmla="val 6065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AB7062-FC36-4C90-ACD1-3DF828AB8853}">
      <dsp:nvSpPr>
        <dsp:cNvPr id="0" name=""/>
        <dsp:cNvSpPr/>
      </dsp:nvSpPr>
      <dsp:spPr>
        <a:xfrm>
          <a:off x="4450942" y="37572"/>
          <a:ext cx="1260778" cy="12607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1.User send message</a:t>
          </a:r>
        </a:p>
      </dsp:txBody>
      <dsp:txXfrm>
        <a:off x="4450942" y="37572"/>
        <a:ext cx="1260778" cy="1260778"/>
      </dsp:txXfrm>
    </dsp:sp>
    <dsp:sp modelId="{F75DF9EC-6285-402B-AFA6-6AFD8975E8EC}">
      <dsp:nvSpPr>
        <dsp:cNvPr id="0" name=""/>
        <dsp:cNvSpPr/>
      </dsp:nvSpPr>
      <dsp:spPr>
        <a:xfrm>
          <a:off x="1483660" y="-25418"/>
          <a:ext cx="4728878" cy="4728878"/>
        </a:xfrm>
        <a:prstGeom prst="circularArrow">
          <a:avLst>
            <a:gd name="adj1" fmla="val 5199"/>
            <a:gd name="adj2" fmla="val 335825"/>
            <a:gd name="adj3" fmla="val 21293601"/>
            <a:gd name="adj4" fmla="val 19765924"/>
            <a:gd name="adj5" fmla="val 6065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8802C67B-D702-4E08-8710-28CE40CE0D18}">
      <dsp:nvSpPr>
        <dsp:cNvPr id="0" name=""/>
        <dsp:cNvSpPr/>
      </dsp:nvSpPr>
      <dsp:spPr>
        <a:xfrm>
          <a:off x="5213121" y="2383319"/>
          <a:ext cx="1260778" cy="12607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2.Chatbot get the message</a:t>
          </a:r>
        </a:p>
      </dsp:txBody>
      <dsp:txXfrm>
        <a:off x="5213121" y="2383319"/>
        <a:ext cx="1260778" cy="1260778"/>
      </dsp:txXfrm>
    </dsp:sp>
    <dsp:sp modelId="{33FF2C8E-1937-4D20-A91C-EA9CEC816960}">
      <dsp:nvSpPr>
        <dsp:cNvPr id="0" name=""/>
        <dsp:cNvSpPr/>
      </dsp:nvSpPr>
      <dsp:spPr>
        <a:xfrm>
          <a:off x="1483660" y="921"/>
          <a:ext cx="4728878" cy="4728878"/>
        </a:xfrm>
        <a:prstGeom prst="circularArrow">
          <a:avLst>
            <a:gd name="adj1" fmla="val 5199"/>
            <a:gd name="adj2" fmla="val 335825"/>
            <a:gd name="adj3" fmla="val 4015071"/>
            <a:gd name="adj4" fmla="val 2253090"/>
            <a:gd name="adj5" fmla="val 6065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EAC8AD76-DAE5-4E49-B226-B0507133FCFB}">
      <dsp:nvSpPr>
        <dsp:cNvPr id="0" name=""/>
        <dsp:cNvSpPr/>
      </dsp:nvSpPr>
      <dsp:spPr>
        <a:xfrm>
          <a:off x="3217710" y="3833070"/>
          <a:ext cx="1260778" cy="12607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3.Chatbot parse the message </a:t>
          </a:r>
        </a:p>
      </dsp:txBody>
      <dsp:txXfrm>
        <a:off x="3217710" y="3833070"/>
        <a:ext cx="1260778" cy="1260778"/>
      </dsp:txXfrm>
    </dsp:sp>
    <dsp:sp modelId="{624090BE-5C46-44EC-803C-FCFAE4AA881C}">
      <dsp:nvSpPr>
        <dsp:cNvPr id="0" name=""/>
        <dsp:cNvSpPr/>
      </dsp:nvSpPr>
      <dsp:spPr>
        <a:xfrm>
          <a:off x="1483660" y="921"/>
          <a:ext cx="4728878" cy="4728878"/>
        </a:xfrm>
        <a:prstGeom prst="circularArrow">
          <a:avLst>
            <a:gd name="adj1" fmla="val 5199"/>
            <a:gd name="adj2" fmla="val 335825"/>
            <a:gd name="adj3" fmla="val 8211085"/>
            <a:gd name="adj4" fmla="val 6449105"/>
            <a:gd name="adj5" fmla="val 6065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48CF2804-742B-4B25-A5AE-68D6CB6C932D}">
      <dsp:nvSpPr>
        <dsp:cNvPr id="0" name=""/>
        <dsp:cNvSpPr/>
      </dsp:nvSpPr>
      <dsp:spPr>
        <a:xfrm>
          <a:off x="1222299" y="2383319"/>
          <a:ext cx="1260778" cy="12607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4.Chatbot process for output data</a:t>
          </a:r>
        </a:p>
      </dsp:txBody>
      <dsp:txXfrm>
        <a:off x="1222299" y="2383319"/>
        <a:ext cx="1260778" cy="1260778"/>
      </dsp:txXfrm>
    </dsp:sp>
    <dsp:sp modelId="{77C4E9ED-786D-4482-9253-6BF830F054FF}">
      <dsp:nvSpPr>
        <dsp:cNvPr id="0" name=""/>
        <dsp:cNvSpPr/>
      </dsp:nvSpPr>
      <dsp:spPr>
        <a:xfrm>
          <a:off x="1483660" y="921"/>
          <a:ext cx="4728878" cy="4728878"/>
        </a:xfrm>
        <a:prstGeom prst="circularArrow">
          <a:avLst>
            <a:gd name="adj1" fmla="val 5199"/>
            <a:gd name="adj2" fmla="val 335825"/>
            <a:gd name="adj3" fmla="val 12298251"/>
            <a:gd name="adj4" fmla="val 10770574"/>
            <a:gd name="adj5" fmla="val 6065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EED0F765-27CA-49E1-B04E-0E7E1C2CDC9A}">
      <dsp:nvSpPr>
        <dsp:cNvPr id="0" name=""/>
        <dsp:cNvSpPr/>
      </dsp:nvSpPr>
      <dsp:spPr>
        <a:xfrm>
          <a:off x="1984478" y="37572"/>
          <a:ext cx="1260778" cy="12607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5.Chatbot create reply message with data</a:t>
          </a:r>
        </a:p>
      </dsp:txBody>
      <dsp:txXfrm>
        <a:off x="1984478" y="37572"/>
        <a:ext cx="1260778" cy="1260778"/>
      </dsp:txXfrm>
    </dsp:sp>
    <dsp:sp modelId="{B3607868-648E-49E9-BCE0-57555A95BA16}">
      <dsp:nvSpPr>
        <dsp:cNvPr id="0" name=""/>
        <dsp:cNvSpPr/>
      </dsp:nvSpPr>
      <dsp:spPr>
        <a:xfrm>
          <a:off x="1483660" y="921"/>
          <a:ext cx="4728878" cy="4728878"/>
        </a:xfrm>
        <a:prstGeom prst="circularArrow">
          <a:avLst>
            <a:gd name="adj1" fmla="val 5199"/>
            <a:gd name="adj2" fmla="val 335825"/>
            <a:gd name="adj3" fmla="val 16866058"/>
            <a:gd name="adj4" fmla="val 15198117"/>
            <a:gd name="adj5" fmla="val 6065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1/layout/CircleProcess">
  <dgm:title val="Circle Process"/>
  <dgm:desc val="Use to show sequential steps in a process. Limited to eleven Level 1 shapes with an unlimited number of Level 2 shapes. Works best with small amounts of text. Unused text does not appear, but remains available if you switch layouts."/>
  <dgm:catLst>
    <dgm:cat type="process" pri="8500"/>
    <dgm:cat type="officeonline" pri="85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11"/>
      <dgm:chPref val="1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5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Parent2" refType="w" fact="0.6249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l" for="ch" forName="Parent1" refType="w" fact="0.1597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l" for="ch" forName="Accent2" refType="w" fact="0.5498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l" for="ch" forName="ParentBackground2" refType="w" fact="0.5648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l" for="ch" forName="Child2" refType="w" fact="0.5648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l" for="ch" forName="Accent1" refType="w" fact="-0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l" for="ch" forName="ParentBackground1" refType="w" fact="0.0997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l" for="ch" forName="Child1" refType="w" fact="0.0997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6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Parent3" refType="w" fact="0.744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l" for="ch" forName="Parent2" refType="w" fact="0.426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l" for="ch" forName="Parent1" refType="w" fact="0.109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l" for="ch" forName="Accent3" refType="w" fact="0.6928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l" for="ch" forName="ParentBackground3" refType="w" fact="0.703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l" for="ch" forName="Child3" refType="w" fact="0.703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l" for="ch" forName="Accent2" refType="w" fact="0.3122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l" for="ch" forName="ParentBackground2" refType="w" fact="0.385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l" for="ch" forName="Child2" refType="w" fact="0.385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l" for="ch" forName="Accent1" refType="w" fact="-0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l" for="ch" forName="ParentBackground1" refType="w" fact="0.068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l" for="ch" forName="Child1" refType="w" fact="0.068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7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Parent4" refType="w" fact="0.8057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l" for="ch" forName="Parent3" refType="w" fact="0.5647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l" for="ch" forName="Parent2" refType="w" fact="0.3237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l" for="ch" forName="Parent1" refType="w" fact="0.0827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l" for="ch" forName="Accent4" refType="w" fact="0.7668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l" for="ch" forName="ParentBackground4" refType="w" fact="0.7746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l" for="ch" forName="Child4" refType="w" fact="0.7746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l" for="ch" forName="Accent3" refType="w" fact="0.476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l" for="ch" forName="ParentBackground3" refType="w" fact="0.5336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l" for="ch" forName="Child3" refType="w" fact="0.5336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l" for="ch" forName="Accent2" refType="w" fact="0.236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l" for="ch" forName="ParentBackground2" refType="w" fact="0.2926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l" for="ch" forName="Child2" refType="w" fact="0.2926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l" for="ch" forName="Accent1" refType="w" fact="-0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l" for="ch" forName="ParentBackground1" refType="w" fact="0.0516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l" for="ch" forName="Child1" refType="w" fact="0.0516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8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Parent5" refType="w" fact="0.8434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l" for="ch" forName="Parent4" refType="w" fact="0.6492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l" for="ch" forName="Parent3" refType="w" fact="0.45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l" for="ch" forName="Parent2" refType="w" fact="0.2609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l" for="ch" forName="Parent1" refType="w" fact="0.0667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l" for="ch" forName="Accent5" refType="w" fact="0.8121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l" for="ch" forName="ParentBackground5" refType="w" fact="0.8183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l" for="ch" forName="Child5" refType="w" fact="0.8183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l" for="ch" forName="Accent4" refType="w" fact="0.5789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l" for="ch" forName="ParentBackground4" refType="w" fact="0.6242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l" for="ch" forName="Child4" refType="w" fact="0.6242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l" for="ch" forName="Accent3" refType="w" fact="0.3848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l" for="ch" forName="ParentBackground3" refType="w" fact="0.43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l" for="ch" forName="Child3" refType="w" fact="0.43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l" for="ch" forName="Accent2" refType="w" fact="0.1906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l" for="ch" forName="ParentBackground2" refType="w" fact="0.2358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l" for="ch" forName="Child2" refType="w" fact="0.2358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l" for="ch" forName="Accent1" refType="w" fact="-0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l" for="ch" forName="ParentBackground1" refType="w" fact="0.0416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l" for="ch" forName="Child1" refType="w" fact="0.0416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9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Parent6" refType="w" fact="0.8689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l" for="ch" forName="Parent5" refType="w" fact="0.7063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l" for="ch" forName="Parent4" refType="w" fact="0.5437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l" for="ch" forName="Parent3" refType="w" fact="0.381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l" for="ch" forName="Parent2" refType="w" fact="0.2184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l" for="ch" forName="Parent1" refType="w" fact="0.0558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l" for="ch" forName="Accent6" refType="w" fact="0.8426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l" for="ch" forName="ParentBackground6" refType="w" fact="0.8479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l" for="ch" forName="Child6" refType="w" fact="0.8479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l" for="ch" forName="Accent5" refType="w" fact="0.6474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l" for="ch" forName="ParentBackground5" refType="w" fact="0.6853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l" for="ch" forName="Child5" refType="w" fact="0.6853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l" for="ch" forName="Accent4" refType="w" fact="0.4848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l" for="ch" forName="ParentBackground4" refType="w" fact="0.5227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l" for="ch" forName="Child4" refType="w" fact="0.5227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l" for="ch" forName="Accent3" refType="w" fact="0.3222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l" for="ch" forName="ParentBackground3" refType="w" fact="0.3601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l" for="ch" forName="Child3" refType="w" fact="0.3601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l" for="ch" forName="Accent2" refType="w" fact="0.1596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l" for="ch" forName="ParentBackground2" refType="w" fact="0.197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l" for="ch" forName="Child2" refType="w" fact="0.197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l" for="ch" forName="Accent1" refType="w" fact="-0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l" for="ch" forName="ParentBackground1" refType="w" fact="0.0348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l" for="ch" forName="Child1" refType="w" fact="0.0348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10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Parent7" refType="w" fact="0.8872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l" for="ch" forName="Parent6" refType="w" fact="0.7473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l" for="ch" forName="Parent5" refType="w" fact="0.607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l" for="ch" forName="Parent4" refType="w" fact="0.4676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l" for="ch" forName="Parent3" refType="w" fact="0.3277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l" for="ch" forName="Parent2" refType="w" fact="0.1879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l" for="ch" forName="Parent1" refType="w" fact="0.048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l" for="ch" forName="Accent7" refType="w" fact="0.8646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l" for="ch" forName="ParentBackground7" refType="w" fact="0.8692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l" for="ch" forName="Child7" refType="w" fact="0.8692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l" for="ch" forName="Accent6" refType="w" fact="0.6967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l" for="ch" forName="ParentBackground6" refType="w" fact="0.7293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l" for="ch" forName="Child6" refType="w" fact="0.7293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l" for="ch" forName="Accent5" refType="w" fact="0.5569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l" for="ch" forName="ParentBackground5" refType="w" fact="0.5894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l" for="ch" forName="Child5" refType="w" fact="0.5894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l" for="ch" forName="Accent4" refType="w" fact="0.417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l" for="ch" forName="ParentBackground4" refType="w" fact="0.4496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l" for="ch" forName="Child4" refType="w" fact="0.4496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l" for="ch" forName="Accent3" refType="w" fact="0.2771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l" for="ch" forName="ParentBackground3" refType="w" fact="0.3097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l" for="ch" forName="Child3" refType="w" fact="0.3097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l" for="ch" forName="Accent2" refType="w" fact="0.1373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l" for="ch" forName="ParentBackground2" refType="w" fact="0.1698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l" for="ch" forName="Child2" refType="w" fact="0.1698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l" for="ch" forName="Accent1" refType="w" fact="-0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l" for="ch" forName="ParentBackground1" refType="w" fact="0.03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l" for="ch" forName="Child1" refType="w" fact="0.03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11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l" for="ch" forName="Parent8" refType="w" fact="0.901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l" for="ch" forName="Parent7" refType="w" fact="0.7783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l" for="ch" forName="Parent6" refType="w" fact="0.6556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l" for="ch" forName="Parent5" refType="w" fact="0.5329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l" for="ch" forName="Parent4" refType="w" fact="0.4102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l" for="ch" forName="Parent3" refType="w" fact="0.287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l" for="ch" forName="Parent2" refType="w" fact="0.1648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l" for="ch" forName="Parent1" refType="w" fact="0.0421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l" for="ch" forName="Accent8" refType="w" fact="0.8813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l" for="ch" forName="ParentBackground8" refType="w" fact="0.8852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l" for="ch" forName="Child8" refType="w" fact="0.8852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l" for="ch" forName="Accent7" refType="w" fact="0.7339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l" for="ch" forName="ParentBackground7" refType="w" fact="0.762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l" for="ch" forName="Child7" refType="w" fact="0.762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l" for="ch" forName="Accent6" refType="w" fact="0.6112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l" for="ch" forName="ParentBackground6" refType="w" fact="0.6398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l" for="ch" forName="Child6" refType="w" fact="0.6398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l" for="ch" forName="Accent5" refType="w" fact="0.488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l" for="ch" forName="ParentBackground5" refType="w" fact="0.5171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l" for="ch" forName="Child5" refType="w" fact="0.5171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l" for="ch" forName="Accent4" refType="w" fact="0.3658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l" for="ch" forName="ParentBackground4" refType="w" fact="0.3944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l" for="ch" forName="Child4" refType="w" fact="0.3944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l" for="ch" forName="Accent3" refType="w" fact="0.2431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l" for="ch" forName="ParentBackground3" refType="w" fact="0.2717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l" for="ch" forName="Child3" refType="w" fact="0.2717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l" for="ch" forName="Accent2" refType="w" fact="0.1204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l" for="ch" forName="ParentBackground2" refType="w" fact="0.149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l" for="ch" forName="Child2" refType="w" fact="0.149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l" for="ch" forName="Accent1" refType="w" fact="-0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l" for="ch" forName="ParentBackground1" refType="w" fact="0.0263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l" for="ch" forName="Child1" refType="w" fact="0.0263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12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l" for="ch" forName="Parent9" refType="w" fact="0.9119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l" for="ch" forName="Parent8" refType="w" fact="0.8026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l" for="ch" forName="Parent7" refType="w" fact="0.6933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l" for="ch" forName="Parent6" refType="w" fact="0.584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l" for="ch" forName="Parent5" refType="w" fact="0.4747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l" for="ch" forName="Parent4" refType="w" fact="0.3654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l" for="ch" forName="Parent3" refType="w" fact="0.2561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l" for="ch" forName="Parent2" refType="w" fact="0.1468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l" for="ch" forName="Parent1" refType="w" fact="0.037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l" for="ch" forName="Accent9" refType="w" fact="0.8942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l" for="ch" forName="ParentBackground9" refType="w" fact="0.8978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l" for="ch" forName="Child9" refType="w" fact="0.8978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l" for="ch" forName="Accent8" refType="w" fact="0.763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l" for="ch" forName="ParentBackground8" refType="w" fact="0.788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l" for="ch" forName="Child8" refType="w" fact="0.788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l" for="ch" forName="Accent7" refType="w" fact="0.6538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l" for="ch" forName="ParentBackground7" refType="w" fact="0.6792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l" for="ch" forName="Child7" refType="w" fact="0.6792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l" for="ch" forName="Accent6" refType="w" fact="0.544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l" for="ch" forName="ParentBackground6" refType="w" fact="0.5699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l" for="ch" forName="Child6" refType="w" fact="0.5699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l" for="ch" forName="Accent5" refType="w" fact="0.4352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l" for="ch" forName="ParentBackground5" refType="w" fact="0.4606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l" for="ch" forName="Child5" refType="w" fact="0.4606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l" for="ch" forName="Accent4" refType="w" fact="0.3259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l" for="ch" forName="ParentBackground4" refType="w" fact="0.3513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l" for="ch" forName="Child4" refType="w" fact="0.3513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l" for="ch" forName="Accent3" refType="w" fact="0.2166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l" for="ch" forName="ParentBackground3" refType="w" fact="0.242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l" for="ch" forName="Child3" refType="w" fact="0.242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l" for="ch" forName="Accent2" refType="w" fact="0.1073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l" for="ch" forName="ParentBackground2" refType="w" fact="0.1327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l" for="ch" forName="Child2" refType="w" fact="0.1327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l" for="ch" forName="Accent1" refType="w" fact="-0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l" for="ch" forName="ParentBackground1" refType="w" fact="0.0234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l" for="ch" forName="Child1" refType="w" fact="0.0234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13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l" for="ch" forName="Parent10" refType="w" fact="0.920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l" for="ch" forName="Parent9" refType="w" fact="0.822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l" for="ch" forName="Parent8" refType="w" fact="0.723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l" for="ch" forName="Parent7" refType="w" fact="0.62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l" for="ch" forName="Parent6" refType="w" fact="0.5264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l" for="ch" forName="Parent5" refType="w" fact="0.4279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l" for="ch" forName="Parent4" refType="w" fact="0.3294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l" for="ch" forName="Parent3" refType="w" fact="0.2309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l" for="ch" forName="Parent2" refType="w" fact="0.1324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l" for="ch" forName="Parent1" refType="w" fact="0.0338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l" for="ch" forName="Accent10" refType="w" fact="0.9047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l" for="ch" forName="ParentBackground10" refType="w" fact="0.9078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l" for="ch" forName="Child10" refType="w" fact="0.9078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l" for="ch" forName="Accent9" refType="w" fact="0.7864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l" for="ch" forName="ParentBackground9" refType="w" fact="0.8093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l" for="ch" forName="Child9" refType="w" fact="0.8093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l" for="ch" forName="Accent8" refType="w" fact="0.6879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l" for="ch" forName="ParentBackground8" refType="w" fact="0.7108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l" for="ch" forName="Child8" refType="w" fact="0.7108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l" for="ch" forName="Accent7" refType="w" fact="0.5893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l" for="ch" forName="ParentBackground7" refType="w" fact="0.6123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l" for="ch" forName="Child7" refType="w" fact="0.6123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l" for="ch" forName="Accent6" refType="w" fact="0.4908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l" for="ch" forName="ParentBackground6" refType="w" fact="0.5137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l" for="ch" forName="Child6" refType="w" fact="0.5137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l" for="ch" forName="Accent5" refType="w" fact="0.3923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l" for="ch" forName="ParentBackground5" refType="w" fact="0.4152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l" for="ch" forName="Child5" refType="w" fact="0.4152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l" for="ch" forName="Accent4" refType="w" fact="0.2938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l" for="ch" forName="ParentBackground4" refType="w" fact="0.3167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l" for="ch" forName="Child4" refType="w" fact="0.3167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l" for="ch" forName="Accent3" refType="w" fact="0.1952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l" for="ch" forName="ParentBackground3" refType="w" fact="0.2182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l" for="ch" forName="Child3" refType="w" fact="0.2182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l" for="ch" forName="Accent2" refType="w" fact="0.0967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l" for="ch" forName="ParentBackground2" refType="w" fact="0.1196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l" for="ch" forName="Child2" refType="w" fact="0.1196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l" for="ch" forName="Accent1" refType="w" fact="-0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l" for="ch" forName="ParentBackground1" refType="w" fact="0.0211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l" for="ch" forName="Child1" refType="w" fact="0.0211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14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l" for="ch" forName="Parent11" refType="w" fact="0.9277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l" for="ch" forName="Parent10" refType="w" fact="0.838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l" for="ch" forName="Parent9" refType="w" fact="0.7483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l" for="ch" forName="Parent8" refType="w" fact="0.6586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l" for="ch" forName="Parent7" refType="w" fact="0.5689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l" for="ch" forName="Parent6" refType="w" fact="0.4792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l" for="ch" forName="Parent5" refType="w" fact="0.389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l" for="ch" forName="Parent4" refType="w" fact="0.2999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l" for="ch" forName="Parent3" refType="w" fact="0.2102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l" for="ch" forName="Parent2" refType="w" fact="0.120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l" for="ch" forName="Parent1" refType="w" fact="0.0308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l" for="ch" forName="Accent11" refType="w" fact="0.9132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l" for="ch" forName="ParentBackground11" refType="w" fact="0.9161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l" for="ch" forName="Child11" refType="w" fact="0.9161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l" for="ch" forName="Accent10" refType="w" fact="0.805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l" for="ch" forName="ParentBackground10" refType="w" fact="0.8264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l" for="ch" forName="Child10" refType="w" fact="0.8264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l" for="ch" forName="Accent9" refType="w" fact="0.7158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l" for="ch" forName="ParentBackground9" refType="w" fact="0.7367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l" for="ch" forName="Child9" refType="w" fact="0.7367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l" for="ch" forName="Accent8" refType="w" fact="0.6261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l" for="ch" forName="ParentBackground8" refType="w" fact="0.647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l" for="ch" forName="Child8" refType="w" fact="0.647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l" for="ch" forName="Accent7" refType="w" fact="0.5364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l" for="ch" forName="ParentBackground7" refType="w" fact="0.5573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l" for="ch" forName="Child7" refType="w" fact="0.5573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l" for="ch" forName="Accent6" refType="w" fact="0.4467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l" for="ch" forName="ParentBackground6" refType="w" fact="0.4677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l" for="ch" forName="Child6" refType="w" fact="0.4677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l" for="ch" forName="Accent5" refType="w" fact="0.3571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l" for="ch" forName="ParentBackground5" refType="w" fact="0.378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l" for="ch" forName="Child5" refType="w" fact="0.378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l" for="ch" forName="Accent4" refType="w" fact="0.2674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l" for="ch" forName="ParentBackground4" refType="w" fact="0.2883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l" for="ch" forName="Child4" refType="w" fact="0.2883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l" for="ch" forName="Accent3" refType="w" fact="0.1777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l" for="ch" forName="ParentBackground3" refType="w" fact="0.1986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l" for="ch" forName="Child3" refType="w" fact="0.1986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l" for="ch" forName="Accent2" refType="w" fact="0.088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l" for="ch" forName="ParentBackground2" refType="w" fact="0.1089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l" for="ch" forName="Child2" refType="w" fact="0.1089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l" for="ch" forName="Accent1" refType="w" fact="-0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l" for="ch" forName="ParentBackground1" refType="w" fact="0.0192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l" for="ch" forName="Child1" refType="w" fact="0.0192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if>
      <dgm:else name="Name15">
        <dgm:choose name="Name16">
          <dgm:if name="Name17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18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r" for="ch" forName="Parent2" refType="w" fact="0.3751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r" for="ch" forName="Parent1" refType="w" fact="0.8403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r" for="ch" forName="Accent2" refType="w" fact="0.4502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r" for="ch" forName="ParentBackground2" refType="w" fact="0.4352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r" for="ch" forName="Child2" refType="w" fact="0.4352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r" for="ch" forName="Accent1" refType="w" fact="1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r" for="ch" forName="ParentBackground1" refType="w" fact="0.9003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r" for="ch" forName="Child1" refType="w" fact="0.9003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19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Parent3" refType="w" fact="0.256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r" for="ch" forName="Parent2" refType="w" fact="0.573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r" for="ch" forName="Parent1" refType="w" fact="0.891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r" for="ch" forName="Accent3" refType="w" fact="0.3072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r" for="ch" forName="ParentBackground3" refType="w" fact="0.297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r" for="ch" forName="Child3" refType="w" fact="0.297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r" for="ch" forName="Accent2" refType="w" fact="0.6878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r" for="ch" forName="ParentBackground2" refType="w" fact="0.614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r" for="ch" forName="Child2" refType="w" fact="0.614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r" for="ch" forName="Accent1" refType="w" fact="1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r" for="ch" forName="ParentBackground1" refType="w" fact="0.932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r" for="ch" forName="Child1" refType="w" fact="0.932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20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Parent4" refType="w" fact="0.1943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r" for="ch" forName="Parent3" refType="w" fact="0.4353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r" for="ch" forName="Parent2" refType="w" fact="0.6763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r" for="ch" forName="Parent1" refType="w" fact="0.9173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r" for="ch" forName="Accent4" refType="w" fact="0.2332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r" for="ch" forName="ParentBackground4" refType="w" fact="0.2254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r" for="ch" forName="Child4" refType="w" fact="0.2254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r" for="ch" forName="Accent3" refType="w" fact="0.523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r" for="ch" forName="ParentBackground3" refType="w" fact="0.4664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r" for="ch" forName="Child3" refType="w" fact="0.4664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r" for="ch" forName="Accent2" refType="w" fact="0.763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r" for="ch" forName="ParentBackground2" refType="w" fact="0.7074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r" for="ch" forName="Child2" refType="w" fact="0.7074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r" for="ch" forName="Accent1" refType="w" fact="1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r" for="ch" forName="ParentBackground1" refType="w" fact="0.9484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r" for="ch" forName="Child1" refType="w" fact="0.9484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21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Parent5" refType="w" fact="0.1566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r" for="ch" forName="Parent4" refType="w" fact="0.3508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r" for="ch" forName="Parent3" refType="w" fact="0.54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r" for="ch" forName="Parent2" refType="w" fact="0.7391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r" for="ch" forName="Parent1" refType="w" fact="0.9333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r" for="ch" forName="Accent5" refType="w" fact="0.1879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r" for="ch" forName="ParentBackground5" refType="w" fact="0.1817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r" for="ch" forName="Child5" refType="w" fact="0.1817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r" for="ch" forName="Accent4" refType="w" fact="0.4211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r" for="ch" forName="ParentBackground4" refType="w" fact="0.3758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r" for="ch" forName="Child4" refType="w" fact="0.3758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r" for="ch" forName="Accent3" refType="w" fact="0.6152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r" for="ch" forName="ParentBackground3" refType="w" fact="0.57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r" for="ch" forName="Child3" refType="w" fact="0.57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r" for="ch" forName="Accent2" refType="w" fact="0.8094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r" for="ch" forName="ParentBackground2" refType="w" fact="0.7642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r" for="ch" forName="Child2" refType="w" fact="0.7642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r" for="ch" forName="Accent1" refType="w" fact="1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r" for="ch" forName="ParentBackground1" refType="w" fact="0.9584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r" for="ch" forName="Child1" refType="w" fact="0.9584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22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r" for="ch" forName="Parent6" refType="w" fact="0.1311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r" for="ch" forName="Parent5" refType="w" fact="0.2937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r" for="ch" forName="Parent4" refType="w" fact="0.4563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r" for="ch" forName="Parent3" refType="w" fact="0.619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r" for="ch" forName="Parent2" refType="w" fact="0.7816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r" for="ch" forName="Parent1" refType="w" fact="0.9442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r" for="ch" forName="Accent6" refType="w" fact="0.1574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r" for="ch" forName="ParentBackground6" refType="w" fact="0.1521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r" for="ch" forName="Child6" refType="w" fact="0.1521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r" for="ch" forName="Accent5" refType="w" fact="0.3526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r" for="ch" forName="ParentBackground5" refType="w" fact="0.3147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r" for="ch" forName="Child5" refType="w" fact="0.3147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r" for="ch" forName="Accent4" refType="w" fact="0.5152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r" for="ch" forName="ParentBackground4" refType="w" fact="0.4773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r" for="ch" forName="Child4" refType="w" fact="0.4773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r" for="ch" forName="Accent3" refType="w" fact="0.6778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r" for="ch" forName="ParentBackground3" refType="w" fact="0.6399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r" for="ch" forName="Child3" refType="w" fact="0.6399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r" for="ch" forName="Accent2" refType="w" fact="0.8404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r" for="ch" forName="ParentBackground2" refType="w" fact="0.802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r" for="ch" forName="Child2" refType="w" fact="0.802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r" for="ch" forName="Accent1" refType="w" fact="1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r" for="ch" forName="ParentBackground1" refType="w" fact="0.9652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r" for="ch" forName="Child1" refType="w" fact="0.9652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23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r" for="ch" forName="Parent7" refType="w" fact="0.1128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r" for="ch" forName="Parent6" refType="w" fact="0.2527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r" for="ch" forName="Parent5" refType="w" fact="0.392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r" for="ch" forName="Parent4" refType="w" fact="0.5324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r" for="ch" forName="Parent3" refType="w" fact="0.6723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r" for="ch" forName="Parent2" refType="w" fact="0.8121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r" for="ch" forName="Parent1" refType="w" fact="0.952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r" for="ch" forName="Accent7" refType="w" fact="0.1354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r" for="ch" forName="ParentBackground7" refType="w" fact="0.1308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r" for="ch" forName="Child7" refType="w" fact="0.1308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r" for="ch" forName="Accent6" refType="w" fact="0.3033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r" for="ch" forName="ParentBackground6" refType="w" fact="0.2707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r" for="ch" forName="Child6" refType="w" fact="0.2707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r" for="ch" forName="Accent5" refType="w" fact="0.4431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r" for="ch" forName="ParentBackground5" refType="w" fact="0.4106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r" for="ch" forName="Child5" refType="w" fact="0.4106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r" for="ch" forName="Accent4" refType="w" fact="0.583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r" for="ch" forName="ParentBackground4" refType="w" fact="0.5504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r" for="ch" forName="Child4" refType="w" fact="0.5504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r" for="ch" forName="Accent3" refType="w" fact="0.7229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r" for="ch" forName="ParentBackground3" refType="w" fact="0.6903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r" for="ch" forName="Child3" refType="w" fact="0.6903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r" for="ch" forName="Accent2" refType="w" fact="0.8627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r" for="ch" forName="ParentBackground2" refType="w" fact="0.8302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r" for="ch" forName="Child2" refType="w" fact="0.8302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r" for="ch" forName="Accent1" refType="w" fact="1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r" for="ch" forName="ParentBackground1" refType="w" fact="0.97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r" for="ch" forName="Child1" refType="w" fact="0.97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24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r" for="ch" forName="Parent8" refType="w" fact="0.099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r" for="ch" forName="Parent7" refType="w" fact="0.2217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r" for="ch" forName="Parent6" refType="w" fact="0.3444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r" for="ch" forName="Parent5" refType="w" fact="0.4671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r" for="ch" forName="Parent4" refType="w" fact="0.5898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r" for="ch" forName="Parent3" refType="w" fact="0.712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r" for="ch" forName="Parent2" refType="w" fact="0.8352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r" for="ch" forName="Parent1" refType="w" fact="0.9579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r" for="ch" forName="Accent8" refType="w" fact="0.1187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r" for="ch" forName="ParentBackground8" refType="w" fact="0.1148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r" for="ch" forName="Child8" refType="w" fact="0.1148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r" for="ch" forName="Accent7" refType="w" fact="0.2661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r" for="ch" forName="ParentBackground7" refType="w" fact="0.237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r" for="ch" forName="Child7" refType="w" fact="0.237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r" for="ch" forName="Accent6" refType="w" fact="0.3888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r" for="ch" forName="ParentBackground6" refType="w" fact="0.3602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r" for="ch" forName="Child6" refType="w" fact="0.3602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r" for="ch" forName="Accent5" refType="w" fact="0.511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r" for="ch" forName="ParentBackground5" refType="w" fact="0.4829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r" for="ch" forName="Child5" refType="w" fact="0.4829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r" for="ch" forName="Accent4" refType="w" fact="0.6342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r" for="ch" forName="ParentBackground4" refType="w" fact="0.6056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r" for="ch" forName="Child4" refType="w" fact="0.6056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r" for="ch" forName="Accent3" refType="w" fact="0.7569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r" for="ch" forName="ParentBackground3" refType="w" fact="0.7283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r" for="ch" forName="Child3" refType="w" fact="0.7283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r" for="ch" forName="Accent2" refType="w" fact="0.8796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r" for="ch" forName="ParentBackground2" refType="w" fact="0.851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r" for="ch" forName="Child2" refType="w" fact="0.851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r" for="ch" forName="Accent1" refType="w" fact="1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r" for="ch" forName="ParentBackground1" refType="w" fact="0.9737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r" for="ch" forName="Child1" refType="w" fact="0.9737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25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r" for="ch" forName="Parent9" refType="w" fact="0.0881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r" for="ch" forName="Parent8" refType="w" fact="0.1974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r" for="ch" forName="Parent7" refType="w" fact="0.3067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r" for="ch" forName="Parent6" refType="w" fact="0.416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r" for="ch" forName="Parent5" refType="w" fact="0.5253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r" for="ch" forName="Parent4" refType="w" fact="0.6346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r" for="ch" forName="Parent3" refType="w" fact="0.7439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r" for="ch" forName="Parent2" refType="w" fact="0.8532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r" for="ch" forName="Parent1" refType="w" fact="0.962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r" for="ch" forName="Accent9" refType="w" fact="0.1058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r" for="ch" forName="ParentBackground9" refType="w" fact="0.1022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r" for="ch" forName="Child9" refType="w" fact="0.1022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r" for="ch" forName="Accent8" refType="w" fact="0.237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r" for="ch" forName="ParentBackground8" refType="w" fact="0.211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r" for="ch" forName="Child8" refType="w" fact="0.211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r" for="ch" forName="Accent7" refType="w" fact="0.3462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r" for="ch" forName="ParentBackground7" refType="w" fact="0.3208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r" for="ch" forName="Child7" refType="w" fact="0.3208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r" for="ch" forName="Accent6" refType="w" fact="0.455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r" for="ch" forName="ParentBackground6" refType="w" fact="0.4301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r" for="ch" forName="Child6" refType="w" fact="0.4301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r" for="ch" forName="Accent5" refType="w" fact="0.5648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r" for="ch" forName="ParentBackground5" refType="w" fact="0.5394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r" for="ch" forName="Child5" refType="w" fact="0.5394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r" for="ch" forName="Accent4" refType="w" fact="0.6741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r" for="ch" forName="ParentBackground4" refType="w" fact="0.6487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r" for="ch" forName="Child4" refType="w" fact="0.6487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r" for="ch" forName="Accent3" refType="w" fact="0.7834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r" for="ch" forName="ParentBackground3" refType="w" fact="0.758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r" for="ch" forName="Child3" refType="w" fact="0.758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r" for="ch" forName="Accent2" refType="w" fact="0.8927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r" for="ch" forName="ParentBackground2" refType="w" fact="0.8673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r" for="ch" forName="Child2" refType="w" fact="0.8673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r" for="ch" forName="Accent1" refType="w" fact="1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r" for="ch" forName="ParentBackground1" refType="w" fact="0.9765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r" for="ch" forName="Child1" refType="w" fact="0.9765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26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r" for="ch" forName="Parent10" refType="w" fact="0.079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r" for="ch" forName="Parent9" refType="w" fact="0.178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r" for="ch" forName="Parent8" refType="w" fact="0.276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r" for="ch" forName="Parent7" refType="w" fact="0.37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r" for="ch" forName="Parent6" refType="w" fact="0.4736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r" for="ch" forName="Parent5" refType="w" fact="0.5721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r" for="ch" forName="Parent4" refType="w" fact="0.6706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r" for="ch" forName="Parent3" refType="w" fact="0.7691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r" for="ch" forName="Parent2" refType="w" fact="0.8676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r" for="ch" forName="Parent1" refType="w" fact="0.9662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r" for="ch" forName="Accent10" refType="w" fact="0.0953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r" for="ch" forName="ParentBackground10" refType="w" fact="0.0922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r" for="ch" forName="Child10" refType="w" fact="0.0922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r" for="ch" forName="Accent9" refType="w" fact="0.2136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r" for="ch" forName="ParentBackground9" refType="w" fact="0.1907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r" for="ch" forName="Child9" refType="w" fact="0.1907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r" for="ch" forName="Accent8" refType="w" fact="0.3121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r" for="ch" forName="ParentBackground8" refType="w" fact="0.2892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r" for="ch" forName="Child8" refType="w" fact="0.2892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r" for="ch" forName="Accent7" refType="w" fact="0.4107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r" for="ch" forName="ParentBackground7" refType="w" fact="0.3877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r" for="ch" forName="Child7" refType="w" fact="0.3877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r" for="ch" forName="Accent6" refType="w" fact="0.5092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r" for="ch" forName="ParentBackground6" refType="w" fact="0.4863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r" for="ch" forName="Child6" refType="w" fact="0.4863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r" for="ch" forName="Accent5" refType="w" fact="0.6077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r" for="ch" forName="ParentBackground5" refType="w" fact="0.5848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r" for="ch" forName="Child5" refType="w" fact="0.5848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r" for="ch" forName="Accent4" refType="w" fact="0.7062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r" for="ch" forName="ParentBackground4" refType="w" fact="0.6833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r" for="ch" forName="Child4" refType="w" fact="0.6833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r" for="ch" forName="Accent3" refType="w" fact="0.8048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r" for="ch" forName="ParentBackground3" refType="w" fact="0.7818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r" for="ch" forName="Child3" refType="w" fact="0.7818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r" for="ch" forName="Accent2" refType="w" fact="0.9033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r" for="ch" forName="ParentBackground2" refType="w" fact="0.8804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r" for="ch" forName="Child2" refType="w" fact="0.8804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r" for="ch" forName="Accent1" refType="w" fact="1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r" for="ch" forName="ParentBackground1" refType="w" fact="0.9789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r" for="ch" forName="Child1" refType="w" fact="0.9789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27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r" for="ch" forName="Parent11" refType="w" fact="0.0723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r" for="ch" forName="Parent10" refType="w" fact="0.162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r" for="ch" forName="Parent9" refType="w" fact="0.2517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r" for="ch" forName="Parent8" refType="w" fact="0.3414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r" for="ch" forName="Parent7" refType="w" fact="0.4311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r" for="ch" forName="Parent6" refType="w" fact="0.5208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r" for="ch" forName="Parent5" refType="w" fact="0.610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r" for="ch" forName="Parent4" refType="w" fact="0.7001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r" for="ch" forName="Parent3" refType="w" fact="0.7898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r" for="ch" forName="Parent2" refType="w" fact="0.879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r" for="ch" forName="Parent1" refType="w" fact="0.9692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r" for="ch" forName="Accent11" refType="w" fact="0.0868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r" for="ch" forName="ParentBackground11" refType="w" fact="0.0839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r" for="ch" forName="Child11" refType="w" fact="0.0839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r" for="ch" forName="Accent10" refType="w" fact="0.194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r" for="ch" forName="ParentBackground10" refType="w" fact="0.1736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r" for="ch" forName="Child10" refType="w" fact="0.1736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r" for="ch" forName="Accent9" refType="w" fact="0.2842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r" for="ch" forName="ParentBackground9" refType="w" fact="0.2633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r" for="ch" forName="Child9" refType="w" fact="0.2633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r" for="ch" forName="Accent8" refType="w" fact="0.3739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r" for="ch" forName="ParentBackground8" refType="w" fact="0.353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r" for="ch" forName="Child8" refType="w" fact="0.353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r" for="ch" forName="Accent7" refType="w" fact="0.4636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r" for="ch" forName="ParentBackground7" refType="w" fact="0.4427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r" for="ch" forName="Child7" refType="w" fact="0.4427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r" for="ch" forName="Accent6" refType="w" fact="0.5533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r" for="ch" forName="ParentBackground6" refType="w" fact="0.5323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r" for="ch" forName="Child6" refType="w" fact="0.5323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r" for="ch" forName="Accent5" refType="w" fact="0.6429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r" for="ch" forName="ParentBackground5" refType="w" fact="0.622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r" for="ch" forName="Child5" refType="w" fact="0.622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r" for="ch" forName="Accent4" refType="w" fact="0.7326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r" for="ch" forName="ParentBackground4" refType="w" fact="0.7117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r" for="ch" forName="Child4" refType="w" fact="0.7117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r" for="ch" forName="Accent3" refType="w" fact="0.8223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r" for="ch" forName="ParentBackground3" refType="w" fact="0.8014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r" for="ch" forName="Child3" refType="w" fact="0.8014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r" for="ch" forName="Accent2" refType="w" fact="0.912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r" for="ch" forName="ParentBackground2" refType="w" fact="0.8911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r" for="ch" forName="Child2" refType="w" fact="0.8911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r" for="ch" forName="Accent1" refType="w" fact="1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r" for="ch" forName="ParentBackground1" refType="w" fact="0.9808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r" for="ch" forName="Child1" refType="w" fact="0.9808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8">
            <dgm:if name="Name29" axis="followSib" ptType="node" func="cnt" op="equ" val="0">
              <dgm:shape xmlns:r="http://schemas.openxmlformats.org/officeDocument/2006/relationships" type="ellipse" r:blip="">
                <dgm:adjLst/>
              </dgm:shape>
            </dgm:if>
            <dgm:else name="Name30">
              <dgm:choose name="Name31">
                <dgm:if name="Name32" axis="precedSib" ptType="node" func="cnt" op="equ" val="10">
                  <dgm:shape xmlns:r="http://schemas.openxmlformats.org/officeDocument/2006/relationships" type="ellipse" r:blip="">
                    <dgm:adjLst/>
                  </dgm:shape>
                </dgm:if>
                <dgm:else name="Name33">
                  <dgm:choose name="Name34">
                    <dgm:if name="Name35" func="var" arg="dir" op="equ" val="norm">
                      <dgm:shape xmlns:r="http://schemas.openxmlformats.org/officeDocument/2006/relationships" rot="45" type="teardrop" r:blip="">
                        <dgm:adjLst>
                          <dgm:adj idx="1" val="1"/>
                        </dgm:adjLst>
                      </dgm:shape>
                    </dgm:if>
                    <dgm:else name="Name36">
                      <dgm:shape xmlns:r="http://schemas.openxmlformats.org/officeDocument/2006/relationships" rot="225" type="teardrop" r:blip="">
                        <dgm:adjLst>
                          <dgm:adj idx="1" val="1"/>
                        </dgm:adjLst>
                      </dgm:shape>
                    </dgm:else>
                  </dgm:choose>
                </dgm:else>
              </dgm:choose>
            </dgm:else>
          </dgm:choose>
          <dgm:presOf/>
        </dgm:layoutNode>
      </dgm:forEach>
      <dgm:forEach name="parentBackgroundRepeat" axis="self">
        <dgm:layoutNode name="ParentBackground" styleLbl="fgAcc1">
          <dgm:alg type="sp"/>
          <dgm:shape xmlns:r="http://schemas.openxmlformats.org/officeDocument/2006/relationships" type="ellipse" r:blip="">
            <dgm:adjLst/>
          </dgm:shape>
          <dgm:presOf axis="self" ptType="node"/>
        </dgm:layoutNode>
      </dgm:forEach>
    </dgm:forEach>
    <dgm:forEach name="Name37" axis="ch" ptType="node" st="11" cnt="1"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38" ref="accentRepeat"/>
      </dgm:layoutNode>
      <dgm:layoutNode name="ParentBackground11">
        <dgm:alg type="sp"/>
        <dgm:shape xmlns:r="http://schemas.openxmlformats.org/officeDocument/2006/relationships" r:blip="">
          <dgm:adjLst/>
        </dgm:shape>
        <dgm:presOf/>
        <dgm:forEach name="Name39" ref="parentBackgroundRepeat"/>
      </dgm:layoutNode>
      <dgm:choose name="Name40">
        <dgm:if name="Name41" axis="ch" ptType="node" func="cnt" op="gte" val="1">
          <dgm:layoutNode name="Child1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2"/>
      </dgm:choose>
      <dgm:layoutNode name="Parent1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3" axis="ch" ptType="node" st="10" cnt="1"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44" ref="accentRepeat"/>
      </dgm:layoutNode>
      <dgm:layoutNode name="ParentBackground10">
        <dgm:alg type="sp"/>
        <dgm:shape xmlns:r="http://schemas.openxmlformats.org/officeDocument/2006/relationships" r:blip="">
          <dgm:adjLst/>
        </dgm:shape>
        <dgm:presOf/>
        <dgm:forEach name="Name45" ref="parentBackgroundRepeat"/>
      </dgm:layoutNode>
      <dgm:choose name="Name46">
        <dgm:if name="Name47" axis="ch" ptType="node" func="cnt" op="gte" val="1">
          <dgm:layoutNode name="Child10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8"/>
      </dgm:choose>
      <dgm:layoutNode name="Parent10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9" axis="ch" ptType="node" st="9" cnt="1"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ParentBackground9">
        <dgm:alg type="sp"/>
        <dgm:shape xmlns:r="http://schemas.openxmlformats.org/officeDocument/2006/relationships" r:blip="">
          <dgm:adjLst/>
        </dgm:shape>
        <dgm:presOf/>
        <dgm:forEach name="Name51" ref="parentBackgroundRepeat"/>
      </dgm:layoutNode>
      <dgm:choose name="Name52">
        <dgm:if name="Name53" axis="ch" ptType="node" func="cnt" op="gte" val="1">
          <dgm:layoutNode name="Child9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4"/>
      </dgm:choose>
      <dgm:layoutNode name="Parent9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55" axis="ch" ptType="node" st="8" cnt="1"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56" ref="accentRepeat"/>
      </dgm:layoutNode>
      <dgm:layoutNode name="ParentBackground8">
        <dgm:alg type="sp"/>
        <dgm:shape xmlns:r="http://schemas.openxmlformats.org/officeDocument/2006/relationships" r:blip="">
          <dgm:adjLst/>
        </dgm:shape>
        <dgm:presOf/>
        <dgm:forEach name="Name57" ref="parentBackgroundRepeat"/>
      </dgm:layoutNode>
      <dgm:choose name="Name58">
        <dgm:if name="Name59" axis="ch" ptType="node" func="cnt" op="gte" val="1">
          <dgm:layoutNode name="Child8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0"/>
      </dgm:choose>
      <dgm:layoutNode name="Parent8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1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62" ref="accentRepeat"/>
      </dgm:layoutNode>
      <dgm:layoutNode name="ParentBackground7">
        <dgm:alg type="sp"/>
        <dgm:shape xmlns:r="http://schemas.openxmlformats.org/officeDocument/2006/relationships" r:blip="">
          <dgm:adjLst/>
        </dgm:shape>
        <dgm:presOf/>
        <dgm:forEach name="Name63" ref="parentBackgroundRepeat"/>
      </dgm:layoutNode>
      <dgm:choose name="Name64">
        <dgm:if name="Name65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6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68" ref="accentRepeat"/>
      </dgm:layoutNode>
      <dgm:layoutNode name="ParentBackground6">
        <dgm:alg type="sp"/>
        <dgm:shape xmlns:r="http://schemas.openxmlformats.org/officeDocument/2006/relationships" r:blip="">
          <dgm:adjLst/>
        </dgm:shape>
        <dgm:presOf/>
        <dgm:forEach name="Name69" ref="parentBackgroundRepeat"/>
      </dgm:layoutNode>
      <dgm:choose name="Name70">
        <dgm:if name="Name71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3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74" ref="accentRepeat"/>
      </dgm:layoutNode>
      <dgm:layoutNode name="ParentBackground5">
        <dgm:alg type="sp"/>
        <dgm:shape xmlns:r="http://schemas.openxmlformats.org/officeDocument/2006/relationships" r:blip="">
          <dgm:adjLst/>
        </dgm:shape>
        <dgm:presOf/>
        <dgm:forEach name="Name75" ref="parentBackgroundRepeat"/>
      </dgm:layoutNode>
      <dgm:choose name="Name76">
        <dgm:if name="Name77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8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9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80" ref="accentRepeat"/>
      </dgm:layoutNode>
      <dgm:layoutNode name="ParentBackground4">
        <dgm:alg type="sp"/>
        <dgm:shape xmlns:r="http://schemas.openxmlformats.org/officeDocument/2006/relationships" r:blip="">
          <dgm:adjLst/>
        </dgm:shape>
        <dgm:presOf/>
        <dgm:forEach name="Name81" ref="parentBackgroundRepeat"/>
      </dgm:layoutNode>
      <dgm:choose name="Name82">
        <dgm:if name="Name8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layoutNode name="ParentBackground3">
        <dgm:alg type="sp"/>
        <dgm:shape xmlns:r="http://schemas.openxmlformats.org/officeDocument/2006/relationships" r:blip="">
          <dgm:adjLst/>
        </dgm:shape>
        <dgm:presOf/>
        <dgm:forEach name="Name87" ref="parentBackgroundRepeat"/>
      </dgm:layoutNode>
      <dgm:choose name="Name88">
        <dgm:if name="Name89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0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1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92" ref="accentRepeat"/>
      </dgm:layoutNode>
      <dgm:layoutNode name="ParentBackground2" styleLbl="fgAcc1">
        <dgm:alg type="sp"/>
        <dgm:shape xmlns:r="http://schemas.openxmlformats.org/officeDocument/2006/relationships" r:blip="">
          <dgm:adjLst/>
        </dgm:shape>
        <dgm:presOf/>
        <dgm:forEach name="Name93" ref="parentBackgroundRepeat"/>
      </dgm:layoutNode>
      <dgm:choose name="Name94">
        <dgm:if name="Name95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6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7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98" ref="accentRepeat"/>
      </dgm:layoutNode>
      <dgm:layoutNode name="ParentBackground1">
        <dgm:alg type="sp"/>
        <dgm:shape xmlns:r="http://schemas.openxmlformats.org/officeDocument/2006/relationships" r:blip="">
          <dgm:adjLst/>
        </dgm:shape>
        <dgm:presOf/>
        <dgm:forEach name="Name99" ref="parentBackgroundRepeat"/>
      </dgm:layoutNode>
      <dgm:choose name="Name100">
        <dgm:if name="Name101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102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ED79E7-F22B-48D8-9D22-7CF18BB66AD0}" type="datetimeFigureOut">
              <a:rPr lang="en-GB" smtClean="0"/>
              <a:t>23/01/2018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275975-2617-4F49-9FF9-02559E0ABFE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62683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E20596-72E4-41F1-ACEF-BB56A59DA4E9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53923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E20596-72E4-41F1-ACEF-BB56A59DA4E9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93575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E20596-72E4-41F1-ACEF-BB56A59DA4E9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39137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E20596-72E4-41F1-ACEF-BB56A59DA4E9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34959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E20596-72E4-41F1-ACEF-BB56A59DA4E9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33987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E20596-72E4-41F1-ACEF-BB56A59DA4E9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4444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E20596-72E4-41F1-ACEF-BB56A59DA4E9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97939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E20596-72E4-41F1-ACEF-BB56A59DA4E9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4847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E20596-72E4-41F1-ACEF-BB56A59DA4E9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98221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875B07-7B32-4C01-A8D7-BD825825E3E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4427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E20596-72E4-41F1-ACEF-BB56A59DA4E9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25587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E20596-72E4-41F1-ACEF-BB56A59DA4E9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38247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E20596-72E4-41F1-ACEF-BB56A59DA4E9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77185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E20596-72E4-41F1-ACEF-BB56A59DA4E9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514019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E20596-72E4-41F1-ACEF-BB56A59DA4E9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03982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E20596-72E4-41F1-ACEF-BB56A59DA4E9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98742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E20596-72E4-41F1-ACEF-BB56A59DA4E9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062148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E20596-72E4-41F1-ACEF-BB56A59DA4E9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808179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E20596-72E4-41F1-ACEF-BB56A59DA4E9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706160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E20596-72E4-41F1-ACEF-BB56A59DA4E9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590394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E20596-72E4-41F1-ACEF-BB56A59DA4E9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401570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E20596-72E4-41F1-ACEF-BB56A59DA4E9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32230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E20596-72E4-41F1-ACEF-BB56A59DA4E9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38635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E20596-72E4-41F1-ACEF-BB56A59DA4E9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154876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E20596-72E4-41F1-ACEF-BB56A59DA4E9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607961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sz="2400" dirty="0"/>
              <a:t>Give it a full name, avatar, sex, age, basic profile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sz="2400" dirty="0"/>
              <a:t>Can the bot be fun (internet language, </a:t>
            </a:r>
            <a:r>
              <a:rPr lang="en-US" sz="2400" dirty="0" err="1"/>
              <a:t>emoj</a:t>
            </a:r>
            <a:r>
              <a:rPr lang="en-US" sz="2400" dirty="0"/>
              <a:t>., shorten sentence), serious (call user sir/madam), annoyed (“Sigh”, “whatever”, “but why on earth…”)?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sz="2400" dirty="0"/>
              <a:t>Confirm: “Is that what you think?” “Let’s agree on..” 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sz="2400" dirty="0"/>
              <a:t>Invalid input:  "Well, I don't agree”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sz="2400" dirty="0"/>
              <a:t>Warning: “It’s not safe…”, “ I’m afraid..”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sz="2400" dirty="0"/>
              <a:t>Success: “Well done” “Sweet” “Boom” “Yeah right”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E20596-72E4-41F1-ACEF-BB56A59DA4E9}" type="slidenum">
              <a:rPr lang="en-GB" smtClean="0"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045203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E20596-72E4-41F1-ACEF-BB56A59DA4E9}" type="slidenum">
              <a:rPr lang="en-GB" smtClean="0"/>
              <a:t>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758568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E20596-72E4-41F1-ACEF-BB56A59DA4E9}" type="slidenum">
              <a:rPr lang="en-GB" smtClean="0"/>
              <a:t>46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144351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E20596-72E4-41F1-ACEF-BB56A59DA4E9}" type="slidenum">
              <a:rPr lang="en-GB" smtClean="0"/>
              <a:t>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799934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E20596-72E4-41F1-ACEF-BB56A59DA4E9}" type="slidenum">
              <a:rPr lang="en-GB" smtClean="0"/>
              <a:t>48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86728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E20596-72E4-41F1-ACEF-BB56A59DA4E9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82352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E20596-72E4-41F1-ACEF-BB56A59DA4E9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62413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E20596-72E4-41F1-ACEF-BB56A59DA4E9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50791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E20596-72E4-41F1-ACEF-BB56A59DA4E9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1710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E20596-72E4-41F1-ACEF-BB56A59DA4E9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57959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E20596-72E4-41F1-ACEF-BB56A59DA4E9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91964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20.emf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21.emf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013362" y="1888177"/>
            <a:ext cx="8178140" cy="2526125"/>
          </a:xfr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4800">
                <a:solidFill>
                  <a:schemeClr val="accent4"/>
                </a:solidFill>
              </a:defRPr>
            </a:lvl1pPr>
          </a:lstStyle>
          <a:p>
            <a:r>
              <a:rPr lang="vi-VN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13362" y="4690804"/>
            <a:ext cx="8178140" cy="1009352"/>
          </a:xfr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1002" y="5296394"/>
            <a:ext cx="1631547" cy="120991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7334" y="-60278"/>
            <a:ext cx="2434666" cy="2707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3871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top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99" b="49164"/>
          <a:stretch/>
        </p:blipFill>
        <p:spPr>
          <a:xfrm>
            <a:off x="0" y="-9939"/>
            <a:ext cx="12189976" cy="302528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147620"/>
            <a:ext cx="10515600" cy="447675"/>
          </a:xfrm>
        </p:spPr>
        <p:txBody>
          <a:bodyPr vert="horz" lIns="91440" tIns="45720" rIns="91440" bIns="45720" rtlCol="0" anchor="t">
            <a:normAutofit/>
          </a:bodyPr>
          <a:lstStyle>
            <a:lvl1pPr algn="ctr">
              <a:defRPr lang="en-US"/>
            </a:lvl1pPr>
          </a:lstStyle>
          <a:p>
            <a:pPr lvl="0" algn="ctr"/>
            <a:r>
              <a:rPr lang="vi-VN" dirty="0"/>
              <a:t>CLICK TO EDIT TITLE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939"/>
            <a:ext cx="961901" cy="551910"/>
          </a:xfrm>
          <a:prstGeom prst="rect">
            <a:avLst/>
          </a:prstGeom>
        </p:spPr>
      </p:pic>
      <p:sp>
        <p:nvSpPr>
          <p:cNvPr id="17" name="Picture Placeholder 16"/>
          <p:cNvSpPr>
            <a:spLocks noGrp="1"/>
          </p:cNvSpPr>
          <p:nvPr>
            <p:ph type="pic" sz="quarter" idx="14" hasCustomPrompt="1"/>
          </p:nvPr>
        </p:nvSpPr>
        <p:spPr>
          <a:xfrm>
            <a:off x="484188" y="3344702"/>
            <a:ext cx="2549525" cy="1077129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 </a:t>
            </a:r>
          </a:p>
        </p:txBody>
      </p:sp>
      <p:sp>
        <p:nvSpPr>
          <p:cNvPr id="18" name="Picture Placeholder 16"/>
          <p:cNvSpPr>
            <a:spLocks noGrp="1"/>
          </p:cNvSpPr>
          <p:nvPr>
            <p:ph type="pic" sz="quarter" idx="15" hasCustomPrompt="1"/>
          </p:nvPr>
        </p:nvSpPr>
        <p:spPr>
          <a:xfrm>
            <a:off x="3366534" y="3344702"/>
            <a:ext cx="2549525" cy="1077129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 </a:t>
            </a:r>
          </a:p>
        </p:txBody>
      </p:sp>
      <p:sp>
        <p:nvSpPr>
          <p:cNvPr id="19" name="Picture Placeholder 16"/>
          <p:cNvSpPr>
            <a:spLocks noGrp="1"/>
          </p:cNvSpPr>
          <p:nvPr>
            <p:ph type="pic" sz="quarter" idx="16" hasCustomPrompt="1"/>
          </p:nvPr>
        </p:nvSpPr>
        <p:spPr>
          <a:xfrm>
            <a:off x="6288640" y="3344702"/>
            <a:ext cx="2549525" cy="1077129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 </a:t>
            </a:r>
          </a:p>
        </p:txBody>
      </p:sp>
      <p:sp>
        <p:nvSpPr>
          <p:cNvPr id="20" name="Picture Placeholder 16"/>
          <p:cNvSpPr>
            <a:spLocks noGrp="1"/>
          </p:cNvSpPr>
          <p:nvPr>
            <p:ph type="pic" sz="quarter" idx="17" hasCustomPrompt="1"/>
          </p:nvPr>
        </p:nvSpPr>
        <p:spPr>
          <a:xfrm>
            <a:off x="9220683" y="3344702"/>
            <a:ext cx="2549525" cy="1077129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 </a:t>
            </a:r>
          </a:p>
        </p:txBody>
      </p:sp>
      <p:sp>
        <p:nvSpPr>
          <p:cNvPr id="24" name="Text Placeholder 23"/>
          <p:cNvSpPr>
            <a:spLocks noGrp="1"/>
          </p:cNvSpPr>
          <p:nvPr>
            <p:ph type="body" sz="quarter" idx="18" hasCustomPrompt="1"/>
          </p:nvPr>
        </p:nvSpPr>
        <p:spPr>
          <a:xfrm>
            <a:off x="484188" y="4695342"/>
            <a:ext cx="2549525" cy="582337"/>
          </a:xfrm>
        </p:spPr>
        <p:txBody>
          <a:bodyPr>
            <a:normAutofit/>
          </a:bodyPr>
          <a:lstStyle>
            <a:lvl1pPr marL="0" indent="0" algn="ctr">
              <a:buNone/>
              <a:defRPr sz="1800" b="1"/>
            </a:lvl1pPr>
          </a:lstStyle>
          <a:p>
            <a:pPr lvl="0"/>
            <a:r>
              <a:rPr lang="vi-VN" dirty="0"/>
              <a:t>ADD TITLE</a:t>
            </a:r>
            <a:endParaRPr lang="en-US" dirty="0"/>
          </a:p>
        </p:txBody>
      </p:sp>
      <p:sp>
        <p:nvSpPr>
          <p:cNvPr id="25" name="Text Placeholder 23"/>
          <p:cNvSpPr>
            <a:spLocks noGrp="1"/>
          </p:cNvSpPr>
          <p:nvPr>
            <p:ph type="body" sz="quarter" idx="19" hasCustomPrompt="1"/>
          </p:nvPr>
        </p:nvSpPr>
        <p:spPr>
          <a:xfrm>
            <a:off x="3366535" y="4695342"/>
            <a:ext cx="2549525" cy="582337"/>
          </a:xfrm>
        </p:spPr>
        <p:txBody>
          <a:bodyPr>
            <a:normAutofit/>
          </a:bodyPr>
          <a:lstStyle>
            <a:lvl1pPr marL="0" indent="0" algn="ctr">
              <a:buNone/>
              <a:defRPr sz="1800" b="1"/>
            </a:lvl1pPr>
          </a:lstStyle>
          <a:p>
            <a:pPr lvl="0"/>
            <a:r>
              <a:rPr lang="vi-VN" dirty="0"/>
              <a:t>ADD TITLE</a:t>
            </a:r>
            <a:endParaRPr lang="en-US" dirty="0"/>
          </a:p>
        </p:txBody>
      </p:sp>
      <p:sp>
        <p:nvSpPr>
          <p:cNvPr id="26" name="Text Placeholder 23"/>
          <p:cNvSpPr>
            <a:spLocks noGrp="1"/>
          </p:cNvSpPr>
          <p:nvPr>
            <p:ph type="body" sz="quarter" idx="20" hasCustomPrompt="1"/>
          </p:nvPr>
        </p:nvSpPr>
        <p:spPr>
          <a:xfrm>
            <a:off x="6288640" y="4695342"/>
            <a:ext cx="2549525" cy="582337"/>
          </a:xfrm>
        </p:spPr>
        <p:txBody>
          <a:bodyPr>
            <a:normAutofit/>
          </a:bodyPr>
          <a:lstStyle>
            <a:lvl1pPr marL="0" indent="0" algn="ctr">
              <a:buNone/>
              <a:defRPr sz="1800" b="1"/>
            </a:lvl1pPr>
          </a:lstStyle>
          <a:p>
            <a:pPr lvl="0"/>
            <a:r>
              <a:rPr lang="vi-VN" dirty="0"/>
              <a:t>ADD TITLE</a:t>
            </a:r>
            <a:endParaRPr lang="en-US" dirty="0"/>
          </a:p>
        </p:txBody>
      </p:sp>
      <p:sp>
        <p:nvSpPr>
          <p:cNvPr id="27" name="Text Placeholder 23"/>
          <p:cNvSpPr>
            <a:spLocks noGrp="1"/>
          </p:cNvSpPr>
          <p:nvPr>
            <p:ph type="body" sz="quarter" idx="21" hasCustomPrompt="1"/>
          </p:nvPr>
        </p:nvSpPr>
        <p:spPr>
          <a:xfrm>
            <a:off x="9220683" y="4695342"/>
            <a:ext cx="2549525" cy="582337"/>
          </a:xfrm>
        </p:spPr>
        <p:txBody>
          <a:bodyPr>
            <a:normAutofit/>
          </a:bodyPr>
          <a:lstStyle>
            <a:lvl1pPr marL="0" indent="0" algn="ctr">
              <a:buNone/>
              <a:defRPr sz="1800" b="1"/>
            </a:lvl1pPr>
          </a:lstStyle>
          <a:p>
            <a:pPr lvl="0"/>
            <a:r>
              <a:rPr lang="vi-VN" dirty="0"/>
              <a:t>ADD TITLE</a:t>
            </a:r>
            <a:endParaRPr lang="en-US" dirty="0"/>
          </a:p>
        </p:txBody>
      </p:sp>
      <p:sp>
        <p:nvSpPr>
          <p:cNvPr id="29" name="Text Placeholder 28"/>
          <p:cNvSpPr>
            <a:spLocks noGrp="1"/>
          </p:cNvSpPr>
          <p:nvPr>
            <p:ph type="body" sz="quarter" idx="22" hasCustomPrompt="1"/>
          </p:nvPr>
        </p:nvSpPr>
        <p:spPr>
          <a:xfrm>
            <a:off x="484188" y="5312651"/>
            <a:ext cx="2549525" cy="1112838"/>
          </a:xfrm>
        </p:spPr>
        <p:txBody>
          <a:bodyPr>
            <a:normAutofit/>
          </a:bodyPr>
          <a:lstStyle>
            <a:lvl1pPr marL="0" indent="0" algn="ctr">
              <a:buNone/>
              <a:defRPr sz="1400" baseline="0"/>
            </a:lvl1pPr>
            <a:lvl5pPr marL="1828800" indent="0" algn="l">
              <a:buNone/>
              <a:defRPr/>
            </a:lvl5pPr>
          </a:lstStyle>
          <a:p>
            <a:pPr lvl="0"/>
            <a:r>
              <a:rPr lang="vi-VN"/>
              <a:t>Click to add short description</a:t>
            </a:r>
            <a:endParaRPr lang="en-US" dirty="0"/>
          </a:p>
        </p:txBody>
      </p:sp>
      <p:sp>
        <p:nvSpPr>
          <p:cNvPr id="30" name="Text Placeholder 28"/>
          <p:cNvSpPr>
            <a:spLocks noGrp="1"/>
          </p:cNvSpPr>
          <p:nvPr>
            <p:ph type="body" sz="quarter" idx="23" hasCustomPrompt="1"/>
          </p:nvPr>
        </p:nvSpPr>
        <p:spPr>
          <a:xfrm>
            <a:off x="3366534" y="5312651"/>
            <a:ext cx="2549525" cy="1112838"/>
          </a:xfrm>
        </p:spPr>
        <p:txBody>
          <a:bodyPr>
            <a:normAutofit/>
          </a:bodyPr>
          <a:lstStyle>
            <a:lvl1pPr marL="0" indent="0" algn="ctr">
              <a:buNone/>
              <a:defRPr sz="1400" baseline="0"/>
            </a:lvl1pPr>
            <a:lvl5pPr marL="1828800" indent="0" algn="l">
              <a:buNone/>
              <a:defRPr/>
            </a:lvl5pPr>
          </a:lstStyle>
          <a:p>
            <a:pPr lvl="0"/>
            <a:r>
              <a:rPr lang="vi-VN"/>
              <a:t>Click to add short description</a:t>
            </a:r>
            <a:endParaRPr lang="en-US" dirty="0"/>
          </a:p>
        </p:txBody>
      </p:sp>
      <p:sp>
        <p:nvSpPr>
          <p:cNvPr id="31" name="Text Placeholder 28"/>
          <p:cNvSpPr>
            <a:spLocks noGrp="1"/>
          </p:cNvSpPr>
          <p:nvPr>
            <p:ph type="body" sz="quarter" idx="24" hasCustomPrompt="1"/>
          </p:nvPr>
        </p:nvSpPr>
        <p:spPr>
          <a:xfrm>
            <a:off x="6288640" y="5312651"/>
            <a:ext cx="2549525" cy="1112838"/>
          </a:xfrm>
        </p:spPr>
        <p:txBody>
          <a:bodyPr>
            <a:normAutofit/>
          </a:bodyPr>
          <a:lstStyle>
            <a:lvl1pPr marL="0" indent="0" algn="ctr">
              <a:buNone/>
              <a:defRPr sz="1400" baseline="0"/>
            </a:lvl1pPr>
            <a:lvl5pPr marL="1828800" indent="0" algn="l">
              <a:buNone/>
              <a:defRPr/>
            </a:lvl5pPr>
          </a:lstStyle>
          <a:p>
            <a:pPr lvl="0"/>
            <a:r>
              <a:rPr lang="vi-VN"/>
              <a:t>Click to add short description</a:t>
            </a:r>
            <a:endParaRPr lang="en-US" dirty="0"/>
          </a:p>
        </p:txBody>
      </p:sp>
      <p:sp>
        <p:nvSpPr>
          <p:cNvPr id="32" name="Text Placeholder 28"/>
          <p:cNvSpPr>
            <a:spLocks noGrp="1"/>
          </p:cNvSpPr>
          <p:nvPr>
            <p:ph type="body" sz="quarter" idx="25" hasCustomPrompt="1"/>
          </p:nvPr>
        </p:nvSpPr>
        <p:spPr>
          <a:xfrm>
            <a:off x="9220683" y="5312651"/>
            <a:ext cx="2549525" cy="1112838"/>
          </a:xfrm>
        </p:spPr>
        <p:txBody>
          <a:bodyPr>
            <a:normAutofit/>
          </a:bodyPr>
          <a:lstStyle>
            <a:lvl1pPr marL="0" indent="0" algn="ctr">
              <a:buNone/>
              <a:defRPr sz="1400" baseline="0"/>
            </a:lvl1pPr>
            <a:lvl5pPr marL="1828800" indent="0" algn="l">
              <a:buNone/>
              <a:defRPr/>
            </a:lvl5pPr>
          </a:lstStyle>
          <a:p>
            <a:pPr lvl="0"/>
            <a:r>
              <a:rPr lang="vi-VN"/>
              <a:t>Click to add short description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936712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9788" y="146465"/>
            <a:ext cx="10515600" cy="519458"/>
          </a:xfrm>
        </p:spPr>
        <p:txBody>
          <a:bodyPr vert="horz" lIns="91440" tIns="45720" rIns="91440" bIns="45720" rtlCol="0" anchor="t">
            <a:normAutofit/>
          </a:bodyPr>
          <a:lstStyle>
            <a:lvl1pPr algn="ctr">
              <a:defRPr lang="en-US"/>
            </a:lvl1pPr>
          </a:lstStyle>
          <a:p>
            <a:pPr lvl="0" algn="ctr"/>
            <a:r>
              <a:rPr lang="vi-VN" dirty="0"/>
              <a:t>CLICK TO EDIT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9788" y="1132934"/>
            <a:ext cx="5157787" cy="82391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839788" y="2120900"/>
            <a:ext cx="5157787" cy="3951908"/>
          </a:xfrm>
        </p:spPr>
        <p:txBody>
          <a:bodyPr/>
          <a:lstStyle/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132934"/>
            <a:ext cx="5183188" cy="82391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6172200" y="2120900"/>
            <a:ext cx="5183188" cy="3951908"/>
          </a:xfrm>
        </p:spPr>
        <p:txBody>
          <a:bodyPr/>
          <a:lstStyle/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939"/>
            <a:ext cx="961901" cy="551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0441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ngle Statement">
    <p:bg>
      <p:bgPr>
        <a:blipFill dpi="0" rotWithShape="1">
          <a:blip r:embed="rId2">
            <a:lum/>
          </a:blip>
          <a:srcRect/>
          <a:stretch>
            <a:fillRect l="-1000" t="-5000" r="34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8073" y="0"/>
            <a:ext cx="6076355" cy="6858000"/>
          </a:xfrm>
          <a:prstGeom prst="rect">
            <a:avLst/>
          </a:prstGeom>
        </p:spPr>
      </p:pic>
      <p:sp>
        <p:nvSpPr>
          <p:cNvPr id="5" name="Content Placeholder 4"/>
          <p:cNvSpPr>
            <a:spLocks noGrp="1"/>
          </p:cNvSpPr>
          <p:nvPr>
            <p:ph sz="quarter" idx="11" hasCustomPrompt="1"/>
          </p:nvPr>
        </p:nvSpPr>
        <p:spPr>
          <a:xfrm>
            <a:off x="7238999" y="1958748"/>
            <a:ext cx="3113315" cy="3201081"/>
          </a:xfrm>
        </p:spPr>
        <p:txBody>
          <a:bodyPr/>
          <a:lstStyle>
            <a:lvl1pPr>
              <a:buClr>
                <a:schemeClr val="accent4">
                  <a:lumMod val="60000"/>
                  <a:lumOff val="40000"/>
                </a:schemeClr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accent4">
                  <a:lumMod val="60000"/>
                  <a:lumOff val="40000"/>
                </a:schemeClr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accent4">
                  <a:lumMod val="60000"/>
                  <a:lumOff val="40000"/>
                </a:schemeClr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accent4">
                  <a:lumMod val="60000"/>
                  <a:lumOff val="40000"/>
                </a:schemeClr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accent4">
                  <a:lumMod val="60000"/>
                  <a:lumOff val="40000"/>
                </a:schemeClr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628658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ngle Statement 2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8962" y="0"/>
            <a:ext cx="6076355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1244943" y="0"/>
            <a:ext cx="947057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Content Placeholder 4"/>
          <p:cNvSpPr>
            <a:spLocks noGrp="1"/>
          </p:cNvSpPr>
          <p:nvPr>
            <p:ph sz="quarter" idx="11"/>
          </p:nvPr>
        </p:nvSpPr>
        <p:spPr>
          <a:xfrm>
            <a:off x="7238999" y="1958748"/>
            <a:ext cx="3113315" cy="3201081"/>
          </a:xfrm>
        </p:spPr>
        <p:txBody>
          <a:bodyPr/>
          <a:lstStyle>
            <a:lvl1pPr>
              <a:buClr>
                <a:schemeClr val="accent4">
                  <a:lumMod val="60000"/>
                  <a:lumOff val="40000"/>
                </a:schemeClr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accent4">
                  <a:lumMod val="60000"/>
                  <a:lumOff val="40000"/>
                </a:schemeClr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accent4">
                  <a:lumMod val="60000"/>
                  <a:lumOff val="40000"/>
                </a:schemeClr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accent4">
                  <a:lumMod val="60000"/>
                  <a:lumOff val="40000"/>
                </a:schemeClr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accent4">
                  <a:lumMod val="60000"/>
                  <a:lumOff val="40000"/>
                </a:schemeClr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23753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ngle Statement 3"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8962" y="0"/>
            <a:ext cx="6076355" cy="68580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1244943" y="0"/>
            <a:ext cx="947057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Content Placeholder 4"/>
          <p:cNvSpPr>
            <a:spLocks noGrp="1"/>
          </p:cNvSpPr>
          <p:nvPr>
            <p:ph sz="quarter" idx="11" hasCustomPrompt="1"/>
          </p:nvPr>
        </p:nvSpPr>
        <p:spPr>
          <a:xfrm>
            <a:off x="7238999" y="1958748"/>
            <a:ext cx="3113315" cy="3201081"/>
          </a:xfrm>
        </p:spPr>
        <p:txBody>
          <a:bodyPr/>
          <a:lstStyle>
            <a:lvl1pPr>
              <a:buClr>
                <a:schemeClr val="accent4">
                  <a:lumMod val="60000"/>
                  <a:lumOff val="40000"/>
                </a:schemeClr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accent4">
                  <a:lumMod val="60000"/>
                  <a:lumOff val="40000"/>
                </a:schemeClr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accent4">
                  <a:lumMod val="60000"/>
                  <a:lumOff val="40000"/>
                </a:schemeClr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accent4">
                  <a:lumMod val="60000"/>
                  <a:lumOff val="40000"/>
                </a:schemeClr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accent4">
                  <a:lumMod val="60000"/>
                  <a:lumOff val="40000"/>
                </a:schemeClr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174134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146464"/>
            <a:ext cx="10515600" cy="549275"/>
          </a:xfrm>
        </p:spPr>
        <p:txBody>
          <a:bodyPr vert="horz" lIns="91440" tIns="45720" rIns="91440" bIns="45720" rtlCol="0" anchor="t">
            <a:normAutofit/>
          </a:bodyPr>
          <a:lstStyle>
            <a:lvl1pPr algn="ctr">
              <a:defRPr lang="en-US"/>
            </a:lvl1pPr>
          </a:lstStyle>
          <a:p>
            <a:pPr lvl="0" algn="ctr"/>
            <a:r>
              <a:rPr lang="vi-VN" dirty="0"/>
              <a:t>CLICK TO EDIT TITLE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939"/>
            <a:ext cx="961901" cy="551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8063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ock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250825"/>
            <a:ext cx="10515600" cy="600075"/>
          </a:xfrm>
        </p:spPr>
        <p:txBody>
          <a:bodyPr vert="horz" lIns="91440" tIns="45720" rIns="91440" bIns="45720" rtlCol="0" anchor="t">
            <a:normAutofit/>
          </a:bodyPr>
          <a:lstStyle>
            <a:lvl1pPr algn="ctr">
              <a:defRPr lang="en-US" baseline="0"/>
            </a:lvl1pPr>
          </a:lstStyle>
          <a:p>
            <a:pPr lvl="0" algn="ctr"/>
            <a:r>
              <a:rPr lang="vi-VN" dirty="0"/>
              <a:t>CLICK TO EDIT TITLE</a:t>
            </a:r>
            <a:endParaRPr lang="en-US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0936383"/>
              </p:ext>
            </p:extLst>
          </p:nvPr>
        </p:nvGraphicFramePr>
        <p:xfrm>
          <a:off x="0" y="939800"/>
          <a:ext cx="12192000" cy="5918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9591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591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622299" y="1500146"/>
            <a:ext cx="1169233" cy="1099636"/>
          </a:xfrm>
        </p:spPr>
        <p:txBody>
          <a:bodyPr>
            <a:normAutofit/>
          </a:bodyPr>
          <a:lstStyle>
            <a:lvl1pPr marL="0" indent="0" algn="ctr">
              <a:buNone/>
              <a:defRPr sz="1600" baseline="0"/>
            </a:lvl1pPr>
          </a:lstStyle>
          <a:p>
            <a:r>
              <a:rPr lang="en-US" dirty="0"/>
              <a:t>I</a:t>
            </a:r>
            <a:r>
              <a:rPr lang="vi-VN" dirty="0"/>
              <a:t>con </a:t>
            </a:r>
            <a:r>
              <a:rPr lang="en-US" dirty="0"/>
              <a:t>H</a:t>
            </a:r>
            <a:r>
              <a:rPr lang="vi-VN" dirty="0"/>
              <a:t>ere</a:t>
            </a:r>
          </a:p>
          <a:p>
            <a:endParaRPr lang="en-US" dirty="0"/>
          </a:p>
        </p:txBody>
      </p:sp>
      <p:sp>
        <p:nvSpPr>
          <p:cNvPr id="17" name="Picture Placeholder 11"/>
          <p:cNvSpPr>
            <a:spLocks noGrp="1"/>
          </p:cNvSpPr>
          <p:nvPr>
            <p:ph type="pic" sz="quarter" idx="11" hasCustomPrompt="1"/>
          </p:nvPr>
        </p:nvSpPr>
        <p:spPr>
          <a:xfrm>
            <a:off x="3073399" y="1500146"/>
            <a:ext cx="1169233" cy="1099636"/>
          </a:xfrm>
        </p:spPr>
        <p:txBody>
          <a:bodyPr>
            <a:normAutofit/>
          </a:bodyPr>
          <a:lstStyle>
            <a:lvl1pPr marL="0" indent="0" algn="ctr">
              <a:buNone/>
              <a:defRPr sz="1600" baseline="0"/>
            </a:lvl1pPr>
          </a:lstStyle>
          <a:p>
            <a:r>
              <a:rPr lang="en-US" dirty="0"/>
              <a:t>I</a:t>
            </a:r>
            <a:r>
              <a:rPr lang="vi-VN" dirty="0"/>
              <a:t>con </a:t>
            </a:r>
            <a:r>
              <a:rPr lang="en-US" dirty="0"/>
              <a:t>H</a:t>
            </a:r>
            <a:r>
              <a:rPr lang="vi-VN" dirty="0"/>
              <a:t>ere</a:t>
            </a:r>
          </a:p>
          <a:p>
            <a:endParaRPr lang="en-US" dirty="0"/>
          </a:p>
        </p:txBody>
      </p:sp>
      <p:sp>
        <p:nvSpPr>
          <p:cNvPr id="19" name="Picture Placeholder 11"/>
          <p:cNvSpPr>
            <a:spLocks noGrp="1"/>
          </p:cNvSpPr>
          <p:nvPr>
            <p:ph type="pic" sz="quarter" idx="12" hasCustomPrompt="1"/>
          </p:nvPr>
        </p:nvSpPr>
        <p:spPr>
          <a:xfrm>
            <a:off x="5511383" y="1500146"/>
            <a:ext cx="1169233" cy="1099636"/>
          </a:xfrm>
        </p:spPr>
        <p:txBody>
          <a:bodyPr>
            <a:normAutofit/>
          </a:bodyPr>
          <a:lstStyle>
            <a:lvl1pPr marL="0" indent="0" algn="ctr">
              <a:buNone/>
              <a:defRPr sz="1600" baseline="0"/>
            </a:lvl1pPr>
          </a:lstStyle>
          <a:p>
            <a:r>
              <a:rPr lang="en-US" dirty="0"/>
              <a:t>I</a:t>
            </a:r>
            <a:r>
              <a:rPr lang="vi-VN" dirty="0"/>
              <a:t>con </a:t>
            </a:r>
            <a:r>
              <a:rPr lang="en-US" dirty="0"/>
              <a:t>H</a:t>
            </a:r>
            <a:r>
              <a:rPr lang="vi-VN" dirty="0"/>
              <a:t>ere</a:t>
            </a:r>
          </a:p>
          <a:p>
            <a:endParaRPr lang="en-US" dirty="0"/>
          </a:p>
        </p:txBody>
      </p:sp>
      <p:sp>
        <p:nvSpPr>
          <p:cNvPr id="21" name="Picture Placeholder 11"/>
          <p:cNvSpPr>
            <a:spLocks noGrp="1"/>
          </p:cNvSpPr>
          <p:nvPr>
            <p:ph type="pic" sz="quarter" idx="13" hasCustomPrompt="1"/>
          </p:nvPr>
        </p:nvSpPr>
        <p:spPr>
          <a:xfrm>
            <a:off x="7949783" y="1500146"/>
            <a:ext cx="1169233" cy="1099636"/>
          </a:xfrm>
        </p:spPr>
        <p:txBody>
          <a:bodyPr>
            <a:normAutofit/>
          </a:bodyPr>
          <a:lstStyle>
            <a:lvl1pPr marL="0" indent="0" algn="ctr">
              <a:buNone/>
              <a:defRPr sz="1600" baseline="0"/>
            </a:lvl1pPr>
          </a:lstStyle>
          <a:p>
            <a:r>
              <a:rPr lang="en-US" dirty="0"/>
              <a:t>I</a:t>
            </a:r>
            <a:r>
              <a:rPr lang="vi-VN" dirty="0"/>
              <a:t>con </a:t>
            </a:r>
            <a:r>
              <a:rPr lang="en-US" dirty="0"/>
              <a:t>H</a:t>
            </a:r>
            <a:r>
              <a:rPr lang="vi-VN" dirty="0"/>
              <a:t>ere</a:t>
            </a:r>
          </a:p>
          <a:p>
            <a:endParaRPr lang="en-US" dirty="0"/>
          </a:p>
        </p:txBody>
      </p:sp>
      <p:sp>
        <p:nvSpPr>
          <p:cNvPr id="23" name="Picture Placeholder 11"/>
          <p:cNvSpPr>
            <a:spLocks noGrp="1"/>
          </p:cNvSpPr>
          <p:nvPr>
            <p:ph type="pic" sz="quarter" idx="14" hasCustomPrompt="1"/>
          </p:nvPr>
        </p:nvSpPr>
        <p:spPr>
          <a:xfrm>
            <a:off x="10438983" y="1500146"/>
            <a:ext cx="1169233" cy="1099636"/>
          </a:xfrm>
        </p:spPr>
        <p:txBody>
          <a:bodyPr>
            <a:normAutofit/>
          </a:bodyPr>
          <a:lstStyle>
            <a:lvl1pPr marL="0" indent="0" algn="ctr">
              <a:buNone/>
              <a:defRPr sz="1600" baseline="0"/>
            </a:lvl1pPr>
          </a:lstStyle>
          <a:p>
            <a:r>
              <a:rPr lang="en-US" dirty="0"/>
              <a:t>I</a:t>
            </a:r>
            <a:r>
              <a:rPr lang="vi-VN" dirty="0"/>
              <a:t>con </a:t>
            </a:r>
            <a:r>
              <a:rPr lang="en-US" dirty="0"/>
              <a:t>H</a:t>
            </a:r>
            <a:r>
              <a:rPr lang="vi-VN" dirty="0"/>
              <a:t>ere</a:t>
            </a:r>
          </a:p>
          <a:p>
            <a:endParaRPr lang="en-US" dirty="0"/>
          </a:p>
        </p:txBody>
      </p:sp>
      <p:sp>
        <p:nvSpPr>
          <p:cNvPr id="27" name="Picture Placeholder 11"/>
          <p:cNvSpPr>
            <a:spLocks noGrp="1"/>
          </p:cNvSpPr>
          <p:nvPr>
            <p:ph type="pic" sz="quarter" idx="15" hasCustomPrompt="1"/>
          </p:nvPr>
        </p:nvSpPr>
        <p:spPr>
          <a:xfrm>
            <a:off x="622299" y="4446546"/>
            <a:ext cx="1169233" cy="1099636"/>
          </a:xfrm>
        </p:spPr>
        <p:txBody>
          <a:bodyPr>
            <a:normAutofit/>
          </a:bodyPr>
          <a:lstStyle>
            <a:lvl1pPr marL="0" indent="0" algn="ctr">
              <a:buNone/>
              <a:defRPr sz="1600" baseline="0"/>
            </a:lvl1pPr>
          </a:lstStyle>
          <a:p>
            <a:r>
              <a:rPr lang="en-US" dirty="0"/>
              <a:t>I</a:t>
            </a:r>
            <a:r>
              <a:rPr lang="vi-VN" dirty="0"/>
              <a:t>con </a:t>
            </a:r>
            <a:r>
              <a:rPr lang="en-US" dirty="0"/>
              <a:t>H</a:t>
            </a:r>
            <a:r>
              <a:rPr lang="vi-VN" dirty="0"/>
              <a:t>ere</a:t>
            </a:r>
          </a:p>
          <a:p>
            <a:endParaRPr lang="en-US" dirty="0"/>
          </a:p>
        </p:txBody>
      </p:sp>
      <p:sp>
        <p:nvSpPr>
          <p:cNvPr id="29" name="Picture Placeholder 11"/>
          <p:cNvSpPr>
            <a:spLocks noGrp="1"/>
          </p:cNvSpPr>
          <p:nvPr>
            <p:ph type="pic" sz="quarter" idx="16" hasCustomPrompt="1"/>
          </p:nvPr>
        </p:nvSpPr>
        <p:spPr>
          <a:xfrm>
            <a:off x="3073399" y="4446546"/>
            <a:ext cx="1169233" cy="1099636"/>
          </a:xfrm>
        </p:spPr>
        <p:txBody>
          <a:bodyPr>
            <a:normAutofit/>
          </a:bodyPr>
          <a:lstStyle>
            <a:lvl1pPr marL="0" indent="0" algn="ctr">
              <a:buNone/>
              <a:defRPr sz="1600" baseline="0"/>
            </a:lvl1pPr>
          </a:lstStyle>
          <a:p>
            <a:r>
              <a:rPr lang="en-US" dirty="0"/>
              <a:t>I</a:t>
            </a:r>
            <a:r>
              <a:rPr lang="vi-VN" dirty="0"/>
              <a:t>con </a:t>
            </a:r>
            <a:r>
              <a:rPr lang="en-US" dirty="0"/>
              <a:t>H</a:t>
            </a:r>
            <a:r>
              <a:rPr lang="vi-VN" dirty="0"/>
              <a:t>ere</a:t>
            </a:r>
          </a:p>
          <a:p>
            <a:endParaRPr lang="en-US" dirty="0"/>
          </a:p>
        </p:txBody>
      </p:sp>
      <p:sp>
        <p:nvSpPr>
          <p:cNvPr id="31" name="Picture Placeholder 11"/>
          <p:cNvSpPr>
            <a:spLocks noGrp="1"/>
          </p:cNvSpPr>
          <p:nvPr>
            <p:ph type="pic" sz="quarter" idx="17" hasCustomPrompt="1"/>
          </p:nvPr>
        </p:nvSpPr>
        <p:spPr>
          <a:xfrm>
            <a:off x="5511383" y="4446546"/>
            <a:ext cx="1169233" cy="1099636"/>
          </a:xfrm>
        </p:spPr>
        <p:txBody>
          <a:bodyPr>
            <a:normAutofit/>
          </a:bodyPr>
          <a:lstStyle>
            <a:lvl1pPr marL="0" indent="0" algn="ctr">
              <a:buNone/>
              <a:defRPr sz="1600" baseline="0"/>
            </a:lvl1pPr>
          </a:lstStyle>
          <a:p>
            <a:r>
              <a:rPr lang="en-US" dirty="0"/>
              <a:t>I</a:t>
            </a:r>
            <a:r>
              <a:rPr lang="vi-VN" dirty="0"/>
              <a:t>con </a:t>
            </a:r>
            <a:r>
              <a:rPr lang="en-US" dirty="0"/>
              <a:t>H</a:t>
            </a:r>
            <a:r>
              <a:rPr lang="vi-VN" dirty="0"/>
              <a:t>ere</a:t>
            </a:r>
          </a:p>
          <a:p>
            <a:endParaRPr lang="en-US" dirty="0"/>
          </a:p>
        </p:txBody>
      </p:sp>
      <p:sp>
        <p:nvSpPr>
          <p:cNvPr id="33" name="Picture Placeholder 11"/>
          <p:cNvSpPr>
            <a:spLocks noGrp="1"/>
          </p:cNvSpPr>
          <p:nvPr>
            <p:ph type="pic" sz="quarter" idx="18" hasCustomPrompt="1"/>
          </p:nvPr>
        </p:nvSpPr>
        <p:spPr>
          <a:xfrm>
            <a:off x="7949783" y="4446546"/>
            <a:ext cx="1169233" cy="1099636"/>
          </a:xfrm>
        </p:spPr>
        <p:txBody>
          <a:bodyPr>
            <a:normAutofit/>
          </a:bodyPr>
          <a:lstStyle>
            <a:lvl1pPr marL="0" indent="0" algn="ctr">
              <a:buNone/>
              <a:defRPr sz="1600" baseline="0"/>
            </a:lvl1pPr>
          </a:lstStyle>
          <a:p>
            <a:r>
              <a:rPr lang="en-US" dirty="0"/>
              <a:t>I</a:t>
            </a:r>
            <a:r>
              <a:rPr lang="vi-VN" dirty="0"/>
              <a:t>con </a:t>
            </a:r>
            <a:r>
              <a:rPr lang="en-US" dirty="0"/>
              <a:t>H</a:t>
            </a:r>
            <a:r>
              <a:rPr lang="vi-VN" dirty="0"/>
              <a:t>ere</a:t>
            </a:r>
          </a:p>
          <a:p>
            <a:endParaRPr lang="en-US" dirty="0"/>
          </a:p>
        </p:txBody>
      </p:sp>
      <p:sp>
        <p:nvSpPr>
          <p:cNvPr id="35" name="Picture Placeholder 11"/>
          <p:cNvSpPr>
            <a:spLocks noGrp="1"/>
          </p:cNvSpPr>
          <p:nvPr>
            <p:ph type="pic" sz="quarter" idx="19" hasCustomPrompt="1"/>
          </p:nvPr>
        </p:nvSpPr>
        <p:spPr>
          <a:xfrm>
            <a:off x="10438983" y="4446546"/>
            <a:ext cx="1169233" cy="1099636"/>
          </a:xfrm>
        </p:spPr>
        <p:txBody>
          <a:bodyPr>
            <a:normAutofit/>
          </a:bodyPr>
          <a:lstStyle>
            <a:lvl1pPr marL="0" indent="0" algn="ctr">
              <a:buNone/>
              <a:defRPr sz="1600" baseline="0"/>
            </a:lvl1pPr>
          </a:lstStyle>
          <a:p>
            <a:r>
              <a:rPr lang="en-US" dirty="0"/>
              <a:t>I</a:t>
            </a:r>
            <a:r>
              <a:rPr lang="vi-VN" dirty="0"/>
              <a:t>con </a:t>
            </a:r>
            <a:r>
              <a:rPr lang="en-US" dirty="0"/>
              <a:t>H</a:t>
            </a:r>
            <a:r>
              <a:rPr lang="vi-VN" dirty="0"/>
              <a:t>ere</a:t>
            </a:r>
          </a:p>
          <a:p>
            <a:endParaRPr lang="en-US" dirty="0"/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6532" y="939800"/>
            <a:ext cx="575492" cy="330200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0791" y="939800"/>
            <a:ext cx="575492" cy="330200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7538" y="3886200"/>
            <a:ext cx="575492" cy="330200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8464" y="3886200"/>
            <a:ext cx="575492" cy="33020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00" y="3886200"/>
            <a:ext cx="575492" cy="330200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165515" y="2894682"/>
            <a:ext cx="2082800" cy="338554"/>
          </a:xfrm>
          <a:noFill/>
        </p:spPr>
        <p:txBody>
          <a:bodyPr wrap="square" rtlCol="0" anchor="t">
            <a:spAutoFit/>
          </a:bodyPr>
          <a:lstStyle>
            <a:lvl1pPr>
              <a:defRPr lang="en-US" sz="1600" b="1" dirty="0"/>
            </a:lvl1pPr>
          </a:lstStyle>
          <a:p>
            <a:pPr marL="0"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CONTENT HERE</a:t>
            </a:r>
          </a:p>
        </p:txBody>
      </p:sp>
      <p:sp>
        <p:nvSpPr>
          <p:cNvPr id="42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2603500" y="2894682"/>
            <a:ext cx="2082800" cy="338554"/>
          </a:xfrm>
          <a:noFill/>
        </p:spPr>
        <p:txBody>
          <a:bodyPr wrap="square" rtlCol="0" anchor="t">
            <a:spAutoFit/>
          </a:bodyPr>
          <a:lstStyle>
            <a:lvl1pPr>
              <a:defRPr lang="en-US" sz="1600" b="1" dirty="0"/>
            </a:lvl1pPr>
          </a:lstStyle>
          <a:p>
            <a:pPr marL="0"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CONTENT HERE</a:t>
            </a:r>
          </a:p>
        </p:txBody>
      </p:sp>
      <p:sp>
        <p:nvSpPr>
          <p:cNvPr id="43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5041484" y="2894682"/>
            <a:ext cx="2082800" cy="338554"/>
          </a:xfrm>
          <a:noFill/>
        </p:spPr>
        <p:txBody>
          <a:bodyPr wrap="square" rtlCol="0" anchor="t">
            <a:spAutoFit/>
          </a:bodyPr>
          <a:lstStyle>
            <a:lvl1pPr>
              <a:defRPr lang="en-US" sz="1600" b="1" dirty="0"/>
            </a:lvl1pPr>
          </a:lstStyle>
          <a:p>
            <a:pPr marL="0"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CONTENT HERE</a:t>
            </a:r>
          </a:p>
        </p:txBody>
      </p:sp>
      <p:sp>
        <p:nvSpPr>
          <p:cNvPr id="44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7479884" y="2894682"/>
            <a:ext cx="2082800" cy="338554"/>
          </a:xfrm>
          <a:noFill/>
        </p:spPr>
        <p:txBody>
          <a:bodyPr wrap="square" rtlCol="0" anchor="t">
            <a:spAutoFit/>
          </a:bodyPr>
          <a:lstStyle>
            <a:lvl1pPr>
              <a:defRPr lang="en-US" sz="1600" b="1" dirty="0"/>
            </a:lvl1pPr>
          </a:lstStyle>
          <a:p>
            <a:pPr marL="0"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CONTENT HERE</a:t>
            </a:r>
          </a:p>
        </p:txBody>
      </p:sp>
      <p:sp>
        <p:nvSpPr>
          <p:cNvPr id="45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9969084" y="2894682"/>
            <a:ext cx="2082800" cy="338554"/>
          </a:xfrm>
          <a:noFill/>
        </p:spPr>
        <p:txBody>
          <a:bodyPr wrap="square" rtlCol="0" anchor="t">
            <a:spAutoFit/>
          </a:bodyPr>
          <a:lstStyle>
            <a:lvl1pPr>
              <a:defRPr lang="en-US" sz="1600" b="1" dirty="0"/>
            </a:lvl1pPr>
          </a:lstStyle>
          <a:p>
            <a:pPr marL="0"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CONTENT HERE</a:t>
            </a:r>
          </a:p>
        </p:txBody>
      </p:sp>
      <p:sp>
        <p:nvSpPr>
          <p:cNvPr id="46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165515" y="5833825"/>
            <a:ext cx="2082800" cy="338554"/>
          </a:xfrm>
          <a:noFill/>
        </p:spPr>
        <p:txBody>
          <a:bodyPr wrap="square" rtlCol="0" anchor="t">
            <a:spAutoFit/>
          </a:bodyPr>
          <a:lstStyle>
            <a:lvl1pPr>
              <a:defRPr lang="en-US" sz="1600" b="1" dirty="0"/>
            </a:lvl1pPr>
          </a:lstStyle>
          <a:p>
            <a:pPr marL="0"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CONTENT HERE</a:t>
            </a:r>
          </a:p>
        </p:txBody>
      </p:sp>
      <p:sp>
        <p:nvSpPr>
          <p:cNvPr id="47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2603500" y="5833825"/>
            <a:ext cx="2082800" cy="338554"/>
          </a:xfrm>
          <a:noFill/>
        </p:spPr>
        <p:txBody>
          <a:bodyPr wrap="square" rtlCol="0" anchor="t">
            <a:spAutoFit/>
          </a:bodyPr>
          <a:lstStyle>
            <a:lvl1pPr>
              <a:defRPr lang="en-US" sz="1600" b="1" dirty="0"/>
            </a:lvl1pPr>
          </a:lstStyle>
          <a:p>
            <a:pPr marL="0"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CONTENT HERE</a:t>
            </a:r>
          </a:p>
        </p:txBody>
      </p:sp>
      <p:sp>
        <p:nvSpPr>
          <p:cNvPr id="48" name="Text Placeholder 3"/>
          <p:cNvSpPr>
            <a:spLocks noGrp="1"/>
          </p:cNvSpPr>
          <p:nvPr>
            <p:ph type="body" sz="quarter" idx="27" hasCustomPrompt="1"/>
          </p:nvPr>
        </p:nvSpPr>
        <p:spPr>
          <a:xfrm>
            <a:off x="5041484" y="5833825"/>
            <a:ext cx="2082800" cy="338554"/>
          </a:xfrm>
          <a:noFill/>
        </p:spPr>
        <p:txBody>
          <a:bodyPr wrap="square" rtlCol="0" anchor="t">
            <a:spAutoFit/>
          </a:bodyPr>
          <a:lstStyle>
            <a:lvl1pPr>
              <a:defRPr lang="en-US" sz="1600" b="1" dirty="0"/>
            </a:lvl1pPr>
          </a:lstStyle>
          <a:p>
            <a:pPr marL="0"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CONTENT HERE</a:t>
            </a:r>
          </a:p>
        </p:txBody>
      </p:sp>
      <p:sp>
        <p:nvSpPr>
          <p:cNvPr id="49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7479884" y="5833825"/>
            <a:ext cx="2082800" cy="338554"/>
          </a:xfrm>
          <a:noFill/>
        </p:spPr>
        <p:txBody>
          <a:bodyPr wrap="square" rtlCol="0" anchor="t">
            <a:spAutoFit/>
          </a:bodyPr>
          <a:lstStyle>
            <a:lvl1pPr>
              <a:defRPr lang="en-US" sz="1600" b="1" dirty="0"/>
            </a:lvl1pPr>
          </a:lstStyle>
          <a:p>
            <a:pPr marL="0"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CONTENT HERE</a:t>
            </a:r>
          </a:p>
        </p:txBody>
      </p:sp>
      <p:sp>
        <p:nvSpPr>
          <p:cNvPr id="50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9969084" y="5833825"/>
            <a:ext cx="2082800" cy="338554"/>
          </a:xfrm>
          <a:noFill/>
        </p:spPr>
        <p:txBody>
          <a:bodyPr wrap="square" rtlCol="0" anchor="t">
            <a:spAutoFit/>
          </a:bodyPr>
          <a:lstStyle>
            <a:lvl1pPr>
              <a:defRPr lang="en-US" sz="1600" b="1" dirty="0"/>
            </a:lvl1pPr>
          </a:lstStyle>
          <a:p>
            <a:pPr marL="0"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CONTENT HERE</a:t>
            </a:r>
          </a:p>
        </p:txBody>
      </p:sp>
    </p:spTree>
    <p:extLst>
      <p:ext uri="{BB962C8B-B14F-4D97-AF65-F5344CB8AC3E}">
        <p14:creationId xmlns:p14="http://schemas.microsoft.com/office/powerpoint/2010/main" val="394297252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de title+image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-9939"/>
            <a:ext cx="4979504" cy="686793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-9939"/>
            <a:ext cx="4980298" cy="6858000"/>
          </a:xfrm>
          <a:solidFill>
            <a:schemeClr val="accent2"/>
          </a:solidFill>
          <a:ln>
            <a:noFill/>
          </a:ln>
        </p:spPr>
        <p:txBody>
          <a:bodyPr/>
          <a:lstStyle>
            <a:lvl1pPr marL="0" indent="0" algn="ctr">
              <a:buFont typeface="+mj-lt"/>
              <a:buNone/>
              <a:defRPr/>
            </a:lvl1pPr>
          </a:lstStyle>
          <a:p>
            <a:r>
              <a:rPr lang="vi-VN" dirty="0"/>
              <a:t>background picture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737946" y="987425"/>
            <a:ext cx="5692054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2921" y="4343398"/>
            <a:ext cx="3932237" cy="1192697"/>
          </a:xfrm>
        </p:spPr>
        <p:txBody>
          <a:bodyPr anchor="t"/>
          <a:lstStyle>
            <a:lvl1pPr algn="ctr">
              <a:defRPr sz="3200">
                <a:solidFill>
                  <a:schemeClr val="bg1"/>
                </a:solidFill>
              </a:defRPr>
            </a:lvl1pPr>
          </a:lstStyle>
          <a:p>
            <a:r>
              <a:rPr lang="vi-VN" dirty="0"/>
              <a:t>Click to edit </a:t>
            </a:r>
            <a:r>
              <a:rPr lang="en-US" dirty="0"/>
              <a:t>name</a:t>
            </a:r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1" hasCustomPrompt="1"/>
          </p:nvPr>
        </p:nvSpPr>
        <p:spPr>
          <a:xfrm>
            <a:off x="1163102" y="1192297"/>
            <a:ext cx="2652505" cy="2654300"/>
          </a:xfrm>
          <a:ln>
            <a:solidFill>
              <a:schemeClr val="bg1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vi-VN" dirty="0"/>
              <a:t>Place white icon inside here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8746" y="-8727"/>
            <a:ext cx="961901" cy="55191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5558" y="6117675"/>
            <a:ext cx="1068091" cy="730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63571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ft - right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-9939"/>
            <a:ext cx="4979504" cy="686793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n-US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82343" y="1465300"/>
            <a:ext cx="5910943" cy="480487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727"/>
            <a:ext cx="961901" cy="55191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5558" y="6117675"/>
            <a:ext cx="1068091" cy="730386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511629" y="1465299"/>
            <a:ext cx="4003529" cy="4804871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tx1"/>
                </a:solidFill>
              </a:defRPr>
            </a:lvl1pPr>
            <a:lvl2pPr>
              <a:defRPr sz="2400">
                <a:solidFill>
                  <a:schemeClr val="tx1"/>
                </a:solidFill>
              </a:defRPr>
            </a:lvl2pPr>
            <a:lvl3pPr>
              <a:defRPr sz="2000">
                <a:solidFill>
                  <a:schemeClr val="tx1"/>
                </a:solidFill>
              </a:defRPr>
            </a:lvl3pPr>
            <a:lvl4pPr>
              <a:defRPr sz="2000">
                <a:solidFill>
                  <a:schemeClr val="tx1"/>
                </a:solidFill>
              </a:defRPr>
            </a:lvl4pPr>
            <a:lvl5pPr>
              <a:defRPr sz="2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5682343" y="365125"/>
            <a:ext cx="5910943" cy="833180"/>
          </a:xfrm>
        </p:spPr>
        <p:txBody>
          <a:bodyPr anchor="b">
            <a:normAutofit/>
          </a:bodyPr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vi-VN" dirty="0"/>
              <a:t>Heading line</a:t>
            </a:r>
            <a:endParaRPr lang="en-US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511629" y="365125"/>
            <a:ext cx="4003529" cy="83318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US" sz="3200" b="0" dirty="0">
                <a:solidFill>
                  <a:schemeClr val="accent4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vi-VN" dirty="0"/>
              <a:t>Click to edit heading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826545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-bottom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4376057"/>
            <a:ext cx="12192000" cy="248194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n-US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629" y="1097348"/>
            <a:ext cx="11190514" cy="2832354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727"/>
            <a:ext cx="961901" cy="55191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5558" y="6117675"/>
            <a:ext cx="1068091" cy="730386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511629" y="5007429"/>
            <a:ext cx="11190514" cy="1508123"/>
          </a:xfrm>
        </p:spPr>
        <p:txBody>
          <a:bodyPr>
            <a:noAutofit/>
          </a:bodyPr>
          <a:lstStyle>
            <a:lvl1pPr>
              <a:defRPr sz="20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2000">
                <a:solidFill>
                  <a:schemeClr val="tx1"/>
                </a:solidFill>
              </a:defRPr>
            </a:lvl3pPr>
            <a:lvl4pPr>
              <a:defRPr sz="2000">
                <a:solidFill>
                  <a:schemeClr val="tx1"/>
                </a:solidFill>
              </a:defRPr>
            </a:lvl4pPr>
            <a:lvl5pPr>
              <a:defRPr sz="2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511629" y="4507593"/>
            <a:ext cx="11190514" cy="40974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US" sz="2800" b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vi-VN" dirty="0"/>
              <a:t>Click to edit heading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130678"/>
            <a:ext cx="10515600" cy="8272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12620040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850296"/>
            <a:ext cx="12192000" cy="2007704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206" y="4850296"/>
            <a:ext cx="10515600" cy="1043609"/>
          </a:xfrm>
        </p:spPr>
        <p:txBody>
          <a:bodyPr anchor="b">
            <a:normAutofit/>
          </a:bodyPr>
          <a:lstStyle>
            <a:lvl1pPr>
              <a:defRPr sz="4200"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22145" y="5991398"/>
            <a:ext cx="10515600" cy="717515"/>
          </a:xfrm>
        </p:spPr>
        <p:txBody>
          <a:bodyPr/>
          <a:lstStyle>
            <a:lvl1pPr marL="0" indent="0">
              <a:buNone/>
              <a:defRPr sz="2400" baseline="0">
                <a:solidFill>
                  <a:schemeClr val="accent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sub title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50296"/>
            <a:ext cx="961901" cy="55191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7031" y="135151"/>
            <a:ext cx="1261427" cy="93544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0" y="4752802"/>
            <a:ext cx="12192000" cy="97493"/>
          </a:xfrm>
          <a:prstGeom prst="rect">
            <a:avLst/>
          </a:prstGeom>
          <a:solidFill>
            <a:schemeClr val="lt1">
              <a:alpha val="6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115950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erson's prof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504" y="0"/>
            <a:ext cx="4324350" cy="6858000"/>
          </a:xfrm>
          <a:prstGeom prst="rect">
            <a:avLst/>
          </a:prstGeom>
        </p:spPr>
      </p:pic>
      <p:sp>
        <p:nvSpPr>
          <p:cNvPr id="8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649288" y="1271588"/>
            <a:ext cx="3260725" cy="405606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vi-VN" dirty="0"/>
              <a:t>Insert profile photo here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689075" y="489709"/>
            <a:ext cx="6589158" cy="781879"/>
          </a:xfrm>
        </p:spPr>
        <p:txBody>
          <a:bodyPr anchor="b">
            <a:normAutofit/>
          </a:bodyPr>
          <a:lstStyle>
            <a:lvl1pPr marL="0" indent="0">
              <a:buNone/>
              <a:defRPr sz="3200">
                <a:solidFill>
                  <a:schemeClr val="accent4"/>
                </a:solidFill>
              </a:defRPr>
            </a:lvl1pPr>
          </a:lstStyle>
          <a:p>
            <a:pPr lvl="0"/>
            <a:r>
              <a:rPr lang="vi-VN" dirty="0"/>
              <a:t>Full name here</a:t>
            </a:r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4689075" y="1391479"/>
            <a:ext cx="6589158" cy="516836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r>
              <a:rPr lang="vi-VN" dirty="0"/>
              <a:t>Title or position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4688732" y="2305878"/>
            <a:ext cx="6588868" cy="4082222"/>
          </a:xfrm>
        </p:spPr>
        <p:txBody>
          <a:bodyPr/>
          <a:lstStyle>
            <a:lvl1pPr>
              <a:defRPr sz="2100"/>
            </a:lvl1pPr>
            <a:lvl2pPr>
              <a:defRPr sz="2100"/>
            </a:lvl2pPr>
            <a:lvl3pPr>
              <a:defRPr sz="2100"/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435123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 1/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9788" y="-435"/>
            <a:ext cx="4494212" cy="1320800"/>
          </a:xfrm>
        </p:spPr>
        <p:txBody>
          <a:bodyPr anchor="b"/>
          <a:lstStyle>
            <a:lvl1pPr>
              <a:defRPr sz="3200">
                <a:solidFill>
                  <a:schemeClr val="accent4"/>
                </a:solidFill>
              </a:defRPr>
            </a:lvl1pPr>
          </a:lstStyle>
          <a:p>
            <a:r>
              <a:rPr lang="vi-VN" dirty="0"/>
              <a:t>Click to add title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6045200" y="97536"/>
            <a:ext cx="6037072" cy="6644640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vi-VN"/>
              <a:t>Place picture here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61901" cy="55191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839788" y="1655099"/>
            <a:ext cx="4494212" cy="3327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9110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839788" y="0"/>
            <a:ext cx="4494212" cy="1320800"/>
          </a:xfrm>
        </p:spPr>
        <p:txBody>
          <a:bodyPr anchor="b"/>
          <a:lstStyle>
            <a:lvl1pPr>
              <a:defRPr sz="3200">
                <a:solidFill>
                  <a:schemeClr val="accent4"/>
                </a:solidFill>
              </a:defRPr>
            </a:lvl1pPr>
          </a:lstStyle>
          <a:p>
            <a:r>
              <a:rPr lang="vi-VN" dirty="0"/>
              <a:t>Click to add title</a:t>
            </a:r>
            <a:endParaRPr 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6045200" y="109728"/>
            <a:ext cx="6037072" cy="3154172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vi-VN"/>
              <a:t>Place picture here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61901" cy="551910"/>
          </a:xfrm>
          <a:prstGeom prst="rect">
            <a:avLst/>
          </a:prstGeom>
        </p:spPr>
      </p:pic>
      <p:sp>
        <p:nvSpPr>
          <p:cNvPr id="9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839788" y="1670486"/>
            <a:ext cx="4494212" cy="3708401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8547100" y="3352800"/>
            <a:ext cx="3535172" cy="3401568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vi-VN" dirty="0"/>
              <a:t>Place picture here</a:t>
            </a:r>
            <a:endParaRPr lang="en-US" dirty="0"/>
          </a:p>
        </p:txBody>
      </p:sp>
      <p:sp>
        <p:nvSpPr>
          <p:cNvPr id="11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6045200" y="3352800"/>
            <a:ext cx="2413000" cy="3401568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vi-VN"/>
              <a:t>Place picture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193057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picture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61901" cy="55191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82625" y="204107"/>
            <a:ext cx="4989512" cy="985838"/>
          </a:xfrm>
        </p:spPr>
        <p:txBody>
          <a:bodyPr anchor="b"/>
          <a:lstStyle>
            <a:lvl1pPr>
              <a:defRPr sz="3200">
                <a:solidFill>
                  <a:schemeClr val="accent4"/>
                </a:solidFill>
              </a:defRPr>
            </a:lvl1pPr>
          </a:lstStyle>
          <a:p>
            <a:r>
              <a:rPr lang="vi-VN" dirty="0"/>
              <a:t>Click to add title</a:t>
            </a:r>
            <a:endParaRPr 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6045200" y="109727"/>
            <a:ext cx="6037072" cy="3633597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vi-VN"/>
              <a:t>Place picture here</a:t>
            </a:r>
            <a:endParaRPr lang="en-US" dirty="0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682624" y="1371741"/>
            <a:ext cx="4989513" cy="1920366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8547100" y="3843338"/>
            <a:ext cx="3535172" cy="2911030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vi-VN" dirty="0"/>
              <a:t>Place picture here</a:t>
            </a:r>
            <a:endParaRPr lang="en-US" dirty="0"/>
          </a:p>
        </p:txBody>
      </p:sp>
      <p:sp>
        <p:nvSpPr>
          <p:cNvPr id="11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4957763" y="3843338"/>
            <a:ext cx="3500437" cy="2911030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vi-VN" dirty="0"/>
              <a:t>Place picture here</a:t>
            </a:r>
            <a:endParaRPr 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117474" y="3843338"/>
            <a:ext cx="4725989" cy="2911030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vi-VN" dirty="0"/>
              <a:t>Place picture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64113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page with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97536" y="109727"/>
            <a:ext cx="6049264" cy="570571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vi-VN"/>
              <a:t>Place picture here</a:t>
            </a:r>
            <a:endParaRPr lang="en-US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8666988" y="121538"/>
            <a:ext cx="3403092" cy="3383662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vi-VN" dirty="0"/>
              <a:t>Place picture here</a:t>
            </a:r>
            <a:endParaRPr lang="en-US" dirty="0"/>
          </a:p>
        </p:txBody>
      </p:sp>
      <p:sp>
        <p:nvSpPr>
          <p:cNvPr id="11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6253988" y="121539"/>
            <a:ext cx="2305812" cy="33836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vi-VN"/>
              <a:t>Place picture here</a:t>
            </a:r>
            <a:endParaRPr 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6253988" y="3645408"/>
            <a:ext cx="5816092" cy="3084576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vi-VN" dirty="0"/>
              <a:t>Place picture here</a:t>
            </a:r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97536" y="5933660"/>
            <a:ext cx="6049264" cy="796323"/>
          </a:xfrm>
          <a:noFill/>
          <a:ln>
            <a:noFill/>
          </a:ln>
        </p:spPr>
        <p:txBody>
          <a:bodyPr lIns="180000" rIns="180000" anchor="ctr">
            <a:normAutofit/>
          </a:bodyPr>
          <a:lstStyle>
            <a:lvl1pPr marL="0" indent="0">
              <a:lnSpc>
                <a:spcPts val="1700"/>
              </a:lnSpc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</a:t>
            </a:r>
            <a:r>
              <a:rPr lang="vi-VN" dirty="0"/>
              <a:t>aption (optional)</a:t>
            </a:r>
          </a:p>
        </p:txBody>
      </p:sp>
    </p:spTree>
    <p:extLst>
      <p:ext uri="{BB962C8B-B14F-4D97-AF65-F5344CB8AC3E}">
        <p14:creationId xmlns:p14="http://schemas.microsoft.com/office/powerpoint/2010/main" val="387606103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-594" y="6007748"/>
            <a:ext cx="12192594" cy="66308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2678" y="5993537"/>
            <a:ext cx="749013" cy="74681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961901" cy="55191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4" cstate="email">
            <a:duotone>
              <a:prstClr val="black"/>
              <a:schemeClr val="bg1">
                <a:lumMod val="85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488" y="6117684"/>
            <a:ext cx="523965" cy="426276"/>
          </a:xfrm>
          <a:prstGeom prst="rect">
            <a:avLst/>
          </a:prstGeom>
        </p:spPr>
      </p:pic>
      <p:sp>
        <p:nvSpPr>
          <p:cNvPr id="34" name="TextBox 33"/>
          <p:cNvSpPr txBox="1"/>
          <p:nvPr userDrawn="1"/>
        </p:nvSpPr>
        <p:spPr>
          <a:xfrm>
            <a:off x="1119224" y="6169991"/>
            <a:ext cx="15678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Type of Service:  </a:t>
            </a:r>
          </a:p>
        </p:txBody>
      </p:sp>
      <p:sp>
        <p:nvSpPr>
          <p:cNvPr id="35" name="TextBox 34"/>
          <p:cNvSpPr txBox="1"/>
          <p:nvPr userDrawn="1"/>
        </p:nvSpPr>
        <p:spPr>
          <a:xfrm>
            <a:off x="7099966" y="6169325"/>
            <a:ext cx="11394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+mn-lt"/>
                <a:ea typeface="Arial" charset="0"/>
                <a:cs typeface="Arial" charset="0"/>
              </a:rPr>
              <a:t>Technology</a:t>
            </a:r>
            <a:r>
              <a:rPr lang="vi-VN" sz="1400" dirty="0">
                <a:solidFill>
                  <a:schemeClr val="bg1">
                    <a:lumMod val="50000"/>
                  </a:schemeClr>
                </a:solidFill>
                <a:latin typeface="+mn-lt"/>
                <a:ea typeface="Arial" charset="0"/>
                <a:cs typeface="Arial" charset="0"/>
              </a:rPr>
              <a:t>:</a:t>
            </a:r>
            <a:endParaRPr lang="en-US" sz="1400" dirty="0"/>
          </a:p>
        </p:txBody>
      </p:sp>
      <p:sp>
        <p:nvSpPr>
          <p:cNvPr id="38" name="Text Placeholder 36"/>
          <p:cNvSpPr>
            <a:spLocks noGrp="1"/>
          </p:cNvSpPr>
          <p:nvPr>
            <p:ph type="body" sz="quarter" idx="11" hasCustomPrompt="1"/>
          </p:nvPr>
        </p:nvSpPr>
        <p:spPr>
          <a:xfrm>
            <a:off x="2542610" y="5907080"/>
            <a:ext cx="3722599" cy="833273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accent4"/>
                </a:solidFill>
              </a:defRPr>
            </a:lvl1pPr>
          </a:lstStyle>
          <a:p>
            <a:pPr lvl="0"/>
            <a:r>
              <a:rPr lang="vi-VN" dirty="0"/>
              <a:t>Service name</a:t>
            </a:r>
            <a:endParaRPr lang="en-US" dirty="0"/>
          </a:p>
        </p:txBody>
      </p:sp>
      <p:sp>
        <p:nvSpPr>
          <p:cNvPr id="39" name="Text Placeholder 36"/>
          <p:cNvSpPr>
            <a:spLocks noGrp="1"/>
          </p:cNvSpPr>
          <p:nvPr>
            <p:ph type="body" sz="quarter" idx="12" hasCustomPrompt="1"/>
          </p:nvPr>
        </p:nvSpPr>
        <p:spPr>
          <a:xfrm>
            <a:off x="8182675" y="5907081"/>
            <a:ext cx="3519468" cy="833273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accent4"/>
                </a:solidFill>
              </a:defRPr>
            </a:lvl1pPr>
          </a:lstStyle>
          <a:p>
            <a:pPr lvl="0"/>
            <a:r>
              <a:rPr lang="vi-VN" dirty="0"/>
              <a:t>Name</a:t>
            </a:r>
            <a:endParaRPr lang="en-US" dirty="0"/>
          </a:p>
        </p:txBody>
      </p:sp>
      <p:sp>
        <p:nvSpPr>
          <p:cNvPr id="40" name="Rectangle 39"/>
          <p:cNvSpPr/>
          <p:nvPr userDrawn="1"/>
        </p:nvSpPr>
        <p:spPr>
          <a:xfrm flipV="1">
            <a:off x="565830" y="1415512"/>
            <a:ext cx="11136312" cy="76202"/>
          </a:xfrm>
          <a:prstGeom prst="rect">
            <a:avLst/>
          </a:prstGeom>
          <a:solidFill>
            <a:schemeClr val="tx2">
              <a:lumMod val="75000"/>
              <a:alpha val="16000"/>
            </a:schemeClr>
          </a:solidFill>
          <a:ln>
            <a:noFill/>
          </a:ln>
          <a:effectLst>
            <a:outerShdw dist="23000" dir="5400000" sx="1000" sy="1000" rotWithShape="0">
              <a:schemeClr val="tx1">
                <a:alpha val="72000"/>
              </a:scheme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218940" rtl="0" eaLnBrk="1" latinLnBrk="0" hangingPunct="1">
              <a:defRPr sz="4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1218940" algn="l" defTabSz="1218940" rtl="0" eaLnBrk="1" latinLnBrk="0" hangingPunct="1">
              <a:defRPr sz="4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2437883" algn="l" defTabSz="1218940" rtl="0" eaLnBrk="1" latinLnBrk="0" hangingPunct="1">
              <a:defRPr sz="4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3656823" algn="l" defTabSz="1218940" rtl="0" eaLnBrk="1" latinLnBrk="0" hangingPunct="1">
              <a:defRPr sz="4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4875766" algn="l" defTabSz="1218940" rtl="0" eaLnBrk="1" latinLnBrk="0" hangingPunct="1">
              <a:defRPr sz="4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6094708" algn="l" defTabSz="1218940" rtl="0" eaLnBrk="1" latinLnBrk="0" hangingPunct="1">
              <a:defRPr sz="4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7313650" algn="l" defTabSz="1218940" rtl="0" eaLnBrk="1" latinLnBrk="0" hangingPunct="1">
              <a:defRPr sz="4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8532591" algn="l" defTabSz="1218940" rtl="0" eaLnBrk="1" latinLnBrk="0" hangingPunct="1">
              <a:defRPr sz="4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9751533" algn="l" defTabSz="1218940" rtl="0" eaLnBrk="1" latinLnBrk="0" hangingPunct="1">
              <a:defRPr sz="4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42" name="Picture Placeholder 41"/>
          <p:cNvSpPr>
            <a:spLocks noGrp="1"/>
          </p:cNvSpPr>
          <p:nvPr>
            <p:ph type="pic" sz="quarter" idx="13" hasCustomPrompt="1"/>
          </p:nvPr>
        </p:nvSpPr>
        <p:spPr>
          <a:xfrm>
            <a:off x="598488" y="252440"/>
            <a:ext cx="1604355" cy="90374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r>
              <a:rPr lang="vi-VN" dirty="0"/>
              <a:t>Client logo</a:t>
            </a:r>
            <a:endParaRPr lang="en-US" dirty="0"/>
          </a:p>
        </p:txBody>
      </p:sp>
      <p:pic>
        <p:nvPicPr>
          <p:cNvPr id="43" name="Picture 42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95857" y="333164"/>
            <a:ext cx="1306285" cy="968706"/>
          </a:xfrm>
          <a:prstGeom prst="rect">
            <a:avLst/>
          </a:prstGeom>
        </p:spPr>
      </p:pic>
      <p:sp>
        <p:nvSpPr>
          <p:cNvPr id="44" name="Picture Placeholder 41"/>
          <p:cNvSpPr>
            <a:spLocks noGrp="1"/>
          </p:cNvSpPr>
          <p:nvPr>
            <p:ph type="pic" sz="quarter" idx="14" hasCustomPrompt="1"/>
          </p:nvPr>
        </p:nvSpPr>
        <p:spPr>
          <a:xfrm>
            <a:off x="2355243" y="252440"/>
            <a:ext cx="1604355" cy="90374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r>
              <a:rPr lang="vi-VN" dirty="0"/>
              <a:t>Client logo</a:t>
            </a:r>
            <a:endParaRPr lang="en-US" dirty="0"/>
          </a:p>
        </p:txBody>
      </p:sp>
      <p:sp>
        <p:nvSpPr>
          <p:cNvPr id="47" name="Text Placeholder 46"/>
          <p:cNvSpPr>
            <a:spLocks noGrp="1"/>
          </p:cNvSpPr>
          <p:nvPr>
            <p:ph type="body" sz="quarter" idx="15" hasCustomPrompt="1"/>
          </p:nvPr>
        </p:nvSpPr>
        <p:spPr>
          <a:xfrm>
            <a:off x="6559850" y="1676400"/>
            <a:ext cx="5142292" cy="423863"/>
          </a:xfrm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vi-VN" dirty="0"/>
              <a:t>The Challenge</a:t>
            </a:r>
            <a:endParaRPr lang="en-US" dirty="0"/>
          </a:p>
        </p:txBody>
      </p:sp>
      <p:sp>
        <p:nvSpPr>
          <p:cNvPr id="48" name="Text Placeholder 46"/>
          <p:cNvSpPr>
            <a:spLocks noGrp="1"/>
          </p:cNvSpPr>
          <p:nvPr>
            <p:ph type="body" sz="quarter" idx="16" hasCustomPrompt="1"/>
          </p:nvPr>
        </p:nvSpPr>
        <p:spPr>
          <a:xfrm>
            <a:off x="6559850" y="3757651"/>
            <a:ext cx="5142292" cy="423863"/>
          </a:xfrm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vi-VN" dirty="0"/>
              <a:t>Results</a:t>
            </a:r>
            <a:endParaRPr lang="en-US" dirty="0"/>
          </a:p>
        </p:txBody>
      </p:sp>
      <p:sp>
        <p:nvSpPr>
          <p:cNvPr id="49" name="Text Placeholder 46"/>
          <p:cNvSpPr>
            <a:spLocks noGrp="1"/>
          </p:cNvSpPr>
          <p:nvPr>
            <p:ph type="body" sz="quarter" idx="17" hasCustomPrompt="1"/>
          </p:nvPr>
        </p:nvSpPr>
        <p:spPr>
          <a:xfrm>
            <a:off x="565830" y="1676400"/>
            <a:ext cx="5142292" cy="423863"/>
          </a:xfrm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vi-VN" dirty="0"/>
              <a:t>Who are...?</a:t>
            </a:r>
            <a:endParaRPr lang="en-US" dirty="0"/>
          </a:p>
        </p:txBody>
      </p:sp>
      <p:sp>
        <p:nvSpPr>
          <p:cNvPr id="50" name="Text Placeholder 46"/>
          <p:cNvSpPr>
            <a:spLocks noGrp="1"/>
          </p:cNvSpPr>
          <p:nvPr>
            <p:ph type="body" sz="quarter" idx="18" hasCustomPrompt="1"/>
          </p:nvPr>
        </p:nvSpPr>
        <p:spPr>
          <a:xfrm>
            <a:off x="565830" y="3768908"/>
            <a:ext cx="5142292" cy="423863"/>
          </a:xfrm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vi-VN" dirty="0"/>
              <a:t>Solutions &amp; Benefits</a:t>
            </a:r>
            <a:endParaRPr lang="en-US" dirty="0"/>
          </a:p>
        </p:txBody>
      </p:sp>
      <p:sp>
        <p:nvSpPr>
          <p:cNvPr id="53" name="Text Placeholder 52"/>
          <p:cNvSpPr>
            <a:spLocks noGrp="1"/>
          </p:cNvSpPr>
          <p:nvPr>
            <p:ph type="body" sz="quarter" idx="19"/>
          </p:nvPr>
        </p:nvSpPr>
        <p:spPr>
          <a:xfrm>
            <a:off x="565150" y="2308225"/>
            <a:ext cx="5143500" cy="1208088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4" name="Text Placeholder 52"/>
          <p:cNvSpPr>
            <a:spLocks noGrp="1"/>
          </p:cNvSpPr>
          <p:nvPr>
            <p:ph type="body" sz="quarter" idx="20"/>
          </p:nvPr>
        </p:nvSpPr>
        <p:spPr>
          <a:xfrm>
            <a:off x="6559850" y="2308225"/>
            <a:ext cx="5143500" cy="1208088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5" name="Text Placeholder 52"/>
          <p:cNvSpPr>
            <a:spLocks noGrp="1"/>
          </p:cNvSpPr>
          <p:nvPr>
            <p:ph type="body" sz="quarter" idx="21"/>
          </p:nvPr>
        </p:nvSpPr>
        <p:spPr>
          <a:xfrm>
            <a:off x="6559850" y="4406526"/>
            <a:ext cx="5143500" cy="1208088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6" name="Text Placeholder 52"/>
          <p:cNvSpPr>
            <a:spLocks noGrp="1"/>
          </p:cNvSpPr>
          <p:nvPr>
            <p:ph type="body" sz="quarter" idx="22"/>
          </p:nvPr>
        </p:nvSpPr>
        <p:spPr>
          <a:xfrm>
            <a:off x="564622" y="4406526"/>
            <a:ext cx="5143500" cy="1208088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2006444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-594" y="6007748"/>
            <a:ext cx="12192594" cy="66308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961901" cy="55191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3" cstate="email">
            <a:duotone>
              <a:prstClr val="black"/>
              <a:schemeClr val="bg1">
                <a:lumMod val="85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488" y="6117684"/>
            <a:ext cx="523965" cy="426276"/>
          </a:xfrm>
          <a:prstGeom prst="rect">
            <a:avLst/>
          </a:prstGeom>
        </p:spPr>
      </p:pic>
      <p:grpSp>
        <p:nvGrpSpPr>
          <p:cNvPr id="30" name="Group 29"/>
          <p:cNvGrpSpPr/>
          <p:nvPr userDrawn="1"/>
        </p:nvGrpSpPr>
        <p:grpSpPr>
          <a:xfrm>
            <a:off x="6559850" y="6121142"/>
            <a:ext cx="589471" cy="436821"/>
            <a:chOff x="17613851" y="12084498"/>
            <a:chExt cx="1305921" cy="967739"/>
          </a:xfrm>
        </p:grpSpPr>
        <p:pic>
          <p:nvPicPr>
            <p:cNvPr id="31" name="Picture 30"/>
            <p:cNvPicPr>
              <a:picLocks noChangeAspect="1"/>
            </p:cNvPicPr>
            <p:nvPr userDrawn="1"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7613851" y="12084498"/>
              <a:ext cx="891274" cy="891274"/>
            </a:xfrm>
            <a:prstGeom prst="rect">
              <a:avLst/>
            </a:prstGeom>
          </p:spPr>
        </p:pic>
        <p:pic>
          <p:nvPicPr>
            <p:cNvPr id="32" name="Picture 31"/>
            <p:cNvPicPr>
              <a:picLocks noChangeAspect="1"/>
            </p:cNvPicPr>
            <p:nvPr userDrawn="1"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01500" y="12633965"/>
              <a:ext cx="418272" cy="418272"/>
            </a:xfrm>
            <a:prstGeom prst="rect">
              <a:avLst/>
            </a:prstGeom>
          </p:spPr>
        </p:pic>
      </p:grpSp>
      <p:sp>
        <p:nvSpPr>
          <p:cNvPr id="34" name="TextBox 33"/>
          <p:cNvSpPr txBox="1"/>
          <p:nvPr userDrawn="1"/>
        </p:nvSpPr>
        <p:spPr>
          <a:xfrm>
            <a:off x="1119224" y="6169991"/>
            <a:ext cx="15678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Type of Service:  </a:t>
            </a:r>
          </a:p>
        </p:txBody>
      </p:sp>
      <p:sp>
        <p:nvSpPr>
          <p:cNvPr id="35" name="TextBox 34"/>
          <p:cNvSpPr txBox="1"/>
          <p:nvPr userDrawn="1"/>
        </p:nvSpPr>
        <p:spPr>
          <a:xfrm>
            <a:off x="7173706" y="6169325"/>
            <a:ext cx="9204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1400" dirty="0">
                <a:solidFill>
                  <a:schemeClr val="bg1">
                    <a:lumMod val="50000"/>
                  </a:schemeClr>
                </a:solidFill>
                <a:latin typeface="+mn-lt"/>
                <a:ea typeface="Arial" charset="0"/>
                <a:cs typeface="Arial" charset="0"/>
              </a:rPr>
              <a:t>Function:</a:t>
            </a:r>
            <a:endParaRPr lang="en-US" sz="1400" dirty="0"/>
          </a:p>
        </p:txBody>
      </p:sp>
      <p:sp>
        <p:nvSpPr>
          <p:cNvPr id="38" name="Text Placeholder 36"/>
          <p:cNvSpPr>
            <a:spLocks noGrp="1"/>
          </p:cNvSpPr>
          <p:nvPr>
            <p:ph type="body" sz="quarter" idx="11" hasCustomPrompt="1"/>
          </p:nvPr>
        </p:nvSpPr>
        <p:spPr>
          <a:xfrm>
            <a:off x="2542610" y="5907080"/>
            <a:ext cx="3722599" cy="833273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accent4"/>
                </a:solidFill>
              </a:defRPr>
            </a:lvl1pPr>
          </a:lstStyle>
          <a:p>
            <a:pPr lvl="0"/>
            <a:r>
              <a:rPr lang="vi-VN" dirty="0"/>
              <a:t>Service name</a:t>
            </a:r>
            <a:endParaRPr lang="en-US" dirty="0"/>
          </a:p>
        </p:txBody>
      </p:sp>
      <p:sp>
        <p:nvSpPr>
          <p:cNvPr id="39" name="Text Placeholder 36"/>
          <p:cNvSpPr>
            <a:spLocks noGrp="1"/>
          </p:cNvSpPr>
          <p:nvPr>
            <p:ph type="body" sz="quarter" idx="12" hasCustomPrompt="1"/>
          </p:nvPr>
        </p:nvSpPr>
        <p:spPr>
          <a:xfrm>
            <a:off x="8064691" y="5907081"/>
            <a:ext cx="3637452" cy="833273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accent4"/>
                </a:solidFill>
              </a:defRPr>
            </a:lvl1pPr>
          </a:lstStyle>
          <a:p>
            <a:pPr lvl="0"/>
            <a:r>
              <a:rPr lang="vi-VN" dirty="0"/>
              <a:t>Name</a:t>
            </a:r>
            <a:endParaRPr lang="en-US" dirty="0"/>
          </a:p>
        </p:txBody>
      </p:sp>
      <p:sp>
        <p:nvSpPr>
          <p:cNvPr id="40" name="Rectangle 39"/>
          <p:cNvSpPr/>
          <p:nvPr userDrawn="1"/>
        </p:nvSpPr>
        <p:spPr>
          <a:xfrm flipV="1">
            <a:off x="565830" y="1415512"/>
            <a:ext cx="11136312" cy="76202"/>
          </a:xfrm>
          <a:prstGeom prst="rect">
            <a:avLst/>
          </a:prstGeom>
          <a:solidFill>
            <a:schemeClr val="tx2">
              <a:lumMod val="75000"/>
              <a:alpha val="16000"/>
            </a:schemeClr>
          </a:solidFill>
          <a:ln>
            <a:noFill/>
          </a:ln>
          <a:effectLst>
            <a:outerShdw dist="23000" dir="5400000" sx="1000" sy="1000" rotWithShape="0">
              <a:schemeClr val="tx1">
                <a:alpha val="72000"/>
              </a:scheme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218940" rtl="0" eaLnBrk="1" latinLnBrk="0" hangingPunct="1">
              <a:defRPr sz="4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1218940" algn="l" defTabSz="1218940" rtl="0" eaLnBrk="1" latinLnBrk="0" hangingPunct="1">
              <a:defRPr sz="4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2437883" algn="l" defTabSz="1218940" rtl="0" eaLnBrk="1" latinLnBrk="0" hangingPunct="1">
              <a:defRPr sz="4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3656823" algn="l" defTabSz="1218940" rtl="0" eaLnBrk="1" latinLnBrk="0" hangingPunct="1">
              <a:defRPr sz="4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4875766" algn="l" defTabSz="1218940" rtl="0" eaLnBrk="1" latinLnBrk="0" hangingPunct="1">
              <a:defRPr sz="4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6094708" algn="l" defTabSz="1218940" rtl="0" eaLnBrk="1" latinLnBrk="0" hangingPunct="1">
              <a:defRPr sz="4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7313650" algn="l" defTabSz="1218940" rtl="0" eaLnBrk="1" latinLnBrk="0" hangingPunct="1">
              <a:defRPr sz="4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8532591" algn="l" defTabSz="1218940" rtl="0" eaLnBrk="1" latinLnBrk="0" hangingPunct="1">
              <a:defRPr sz="4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9751533" algn="l" defTabSz="1218940" rtl="0" eaLnBrk="1" latinLnBrk="0" hangingPunct="1">
              <a:defRPr sz="4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42" name="Picture Placeholder 41"/>
          <p:cNvSpPr>
            <a:spLocks noGrp="1"/>
          </p:cNvSpPr>
          <p:nvPr>
            <p:ph type="pic" sz="quarter" idx="13" hasCustomPrompt="1"/>
          </p:nvPr>
        </p:nvSpPr>
        <p:spPr>
          <a:xfrm>
            <a:off x="598488" y="252440"/>
            <a:ext cx="1604355" cy="90374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r>
              <a:rPr lang="vi-VN" dirty="0"/>
              <a:t>Client logo</a:t>
            </a:r>
            <a:endParaRPr lang="en-US" dirty="0"/>
          </a:p>
        </p:txBody>
      </p:sp>
      <p:pic>
        <p:nvPicPr>
          <p:cNvPr id="43" name="Picture 42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95857" y="333164"/>
            <a:ext cx="1306285" cy="968706"/>
          </a:xfrm>
          <a:prstGeom prst="rect">
            <a:avLst/>
          </a:prstGeom>
        </p:spPr>
      </p:pic>
      <p:sp>
        <p:nvSpPr>
          <p:cNvPr id="44" name="Picture Placeholder 41"/>
          <p:cNvSpPr>
            <a:spLocks noGrp="1"/>
          </p:cNvSpPr>
          <p:nvPr>
            <p:ph type="pic" sz="quarter" idx="14" hasCustomPrompt="1"/>
          </p:nvPr>
        </p:nvSpPr>
        <p:spPr>
          <a:xfrm>
            <a:off x="2355243" y="252440"/>
            <a:ext cx="1604355" cy="90374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r>
              <a:rPr lang="vi-VN" dirty="0"/>
              <a:t>Client logo</a:t>
            </a:r>
            <a:endParaRPr lang="en-US" dirty="0"/>
          </a:p>
        </p:txBody>
      </p:sp>
      <p:sp>
        <p:nvSpPr>
          <p:cNvPr id="47" name="Text Placeholder 46"/>
          <p:cNvSpPr>
            <a:spLocks noGrp="1"/>
          </p:cNvSpPr>
          <p:nvPr>
            <p:ph type="body" sz="quarter" idx="15" hasCustomPrompt="1"/>
          </p:nvPr>
        </p:nvSpPr>
        <p:spPr>
          <a:xfrm>
            <a:off x="6559850" y="1676400"/>
            <a:ext cx="5142292" cy="423863"/>
          </a:xfrm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vi-VN" dirty="0"/>
              <a:t>The Challenge</a:t>
            </a:r>
            <a:endParaRPr lang="en-US" dirty="0"/>
          </a:p>
        </p:txBody>
      </p:sp>
      <p:sp>
        <p:nvSpPr>
          <p:cNvPr id="48" name="Text Placeholder 46"/>
          <p:cNvSpPr>
            <a:spLocks noGrp="1"/>
          </p:cNvSpPr>
          <p:nvPr>
            <p:ph type="body" sz="quarter" idx="16" hasCustomPrompt="1"/>
          </p:nvPr>
        </p:nvSpPr>
        <p:spPr>
          <a:xfrm>
            <a:off x="6559850" y="3757651"/>
            <a:ext cx="5142292" cy="423863"/>
          </a:xfrm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vi-VN" dirty="0"/>
              <a:t>Results</a:t>
            </a:r>
            <a:endParaRPr lang="en-US" dirty="0"/>
          </a:p>
        </p:txBody>
      </p:sp>
      <p:sp>
        <p:nvSpPr>
          <p:cNvPr id="49" name="Text Placeholder 46"/>
          <p:cNvSpPr>
            <a:spLocks noGrp="1"/>
          </p:cNvSpPr>
          <p:nvPr>
            <p:ph type="body" sz="quarter" idx="17" hasCustomPrompt="1"/>
          </p:nvPr>
        </p:nvSpPr>
        <p:spPr>
          <a:xfrm>
            <a:off x="565830" y="1676400"/>
            <a:ext cx="5142292" cy="423863"/>
          </a:xfrm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vi-VN" dirty="0"/>
              <a:t>Who are...?</a:t>
            </a:r>
            <a:endParaRPr lang="en-US" dirty="0"/>
          </a:p>
        </p:txBody>
      </p:sp>
      <p:sp>
        <p:nvSpPr>
          <p:cNvPr id="50" name="Text Placeholder 46"/>
          <p:cNvSpPr>
            <a:spLocks noGrp="1"/>
          </p:cNvSpPr>
          <p:nvPr>
            <p:ph type="body" sz="quarter" idx="18" hasCustomPrompt="1"/>
          </p:nvPr>
        </p:nvSpPr>
        <p:spPr>
          <a:xfrm>
            <a:off x="565830" y="3768908"/>
            <a:ext cx="5142292" cy="423863"/>
          </a:xfrm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vi-VN" dirty="0"/>
              <a:t>Solutions &amp; Benefits</a:t>
            </a:r>
            <a:endParaRPr lang="en-US" dirty="0"/>
          </a:p>
        </p:txBody>
      </p:sp>
      <p:sp>
        <p:nvSpPr>
          <p:cNvPr id="53" name="Text Placeholder 52"/>
          <p:cNvSpPr>
            <a:spLocks noGrp="1"/>
          </p:cNvSpPr>
          <p:nvPr>
            <p:ph type="body" sz="quarter" idx="19"/>
          </p:nvPr>
        </p:nvSpPr>
        <p:spPr>
          <a:xfrm>
            <a:off x="565150" y="2308225"/>
            <a:ext cx="5143500" cy="1208088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4" name="Text Placeholder 52"/>
          <p:cNvSpPr>
            <a:spLocks noGrp="1"/>
          </p:cNvSpPr>
          <p:nvPr>
            <p:ph type="body" sz="quarter" idx="20"/>
          </p:nvPr>
        </p:nvSpPr>
        <p:spPr>
          <a:xfrm>
            <a:off x="6559850" y="2308225"/>
            <a:ext cx="5143500" cy="1208088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5" name="Text Placeholder 52"/>
          <p:cNvSpPr>
            <a:spLocks noGrp="1"/>
          </p:cNvSpPr>
          <p:nvPr>
            <p:ph type="body" sz="quarter" idx="21"/>
          </p:nvPr>
        </p:nvSpPr>
        <p:spPr>
          <a:xfrm>
            <a:off x="6559850" y="4406526"/>
            <a:ext cx="5143500" cy="1208088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6" name="Text Placeholder 52"/>
          <p:cNvSpPr>
            <a:spLocks noGrp="1"/>
          </p:cNvSpPr>
          <p:nvPr>
            <p:ph type="body" sz="quarter" idx="22"/>
          </p:nvPr>
        </p:nvSpPr>
        <p:spPr>
          <a:xfrm>
            <a:off x="564622" y="4406526"/>
            <a:ext cx="5143500" cy="1208088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6923682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you">
    <p:bg>
      <p:bgPr>
        <a:solidFill>
          <a:srgbClr val="ECF0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20900"/>
            <a:ext cx="12192000" cy="26098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057650" y="2705239"/>
            <a:ext cx="4076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4000" dirty="0">
                <a:solidFill>
                  <a:schemeClr val="accent4"/>
                </a:solidFill>
              </a:rPr>
              <a:t>THANK YOU</a:t>
            </a:r>
            <a:endParaRPr lang="en-US" sz="4000" dirty="0">
              <a:solidFill>
                <a:schemeClr val="accent4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057650" y="3584654"/>
            <a:ext cx="40767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2000" dirty="0">
                <a:solidFill>
                  <a:schemeClr val="accent2"/>
                </a:solidFill>
              </a:rPr>
              <a:t>www.nashtechglobal.com</a:t>
            </a:r>
          </a:p>
        </p:txBody>
      </p:sp>
    </p:spTree>
    <p:extLst>
      <p:ext uri="{BB962C8B-B14F-4D97-AF65-F5344CB8AC3E}">
        <p14:creationId xmlns:p14="http://schemas.microsoft.com/office/powerpoint/2010/main" val="233028017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8A798-E058-4E98-977A-B956C0A81472}" type="datetimeFigureOut">
              <a:rPr lang="en-US" smtClean="0"/>
              <a:t>1/23/2018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930DC-47CF-4021-AC85-F81423F4F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71585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 hasCustomPrompt="1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dirty="0"/>
              <a:t>Click to edit title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8A798-E058-4E98-977A-B956C0A81472}" type="datetimeFigureOut">
              <a:rPr lang="en-US" smtClean="0"/>
              <a:t>1/23/2018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930DC-47CF-4021-AC85-F81423F4F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1088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2">
    <p:bg>
      <p:bgPr>
        <a:blipFill dpi="0" rotWithShape="1">
          <a:blip r:embed="rId2">
            <a:lum/>
          </a:blip>
          <a:srcRect/>
          <a:stretch>
            <a:fillRect t="-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850296"/>
            <a:ext cx="12192000" cy="2007704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206" y="4850296"/>
            <a:ext cx="10515600" cy="1043609"/>
          </a:xfrm>
        </p:spPr>
        <p:txBody>
          <a:bodyPr anchor="b">
            <a:normAutofit/>
          </a:bodyPr>
          <a:lstStyle>
            <a:lvl1pPr>
              <a:defRPr sz="4200"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22145" y="5991398"/>
            <a:ext cx="10515600" cy="717515"/>
          </a:xfrm>
        </p:spPr>
        <p:txBody>
          <a:bodyPr/>
          <a:lstStyle>
            <a:lvl1pPr marL="0" indent="0">
              <a:buNone/>
              <a:defRPr sz="2400">
                <a:solidFill>
                  <a:schemeClr val="accent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sub title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50296"/>
            <a:ext cx="961901" cy="55191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7031" y="135151"/>
            <a:ext cx="1261427" cy="93544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0" y="4752802"/>
            <a:ext cx="12192000" cy="97493"/>
          </a:xfrm>
          <a:prstGeom prst="rect">
            <a:avLst/>
          </a:prstGeom>
          <a:solidFill>
            <a:schemeClr val="lt1">
              <a:alpha val="6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9259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3"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850296"/>
            <a:ext cx="12192000" cy="2007704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206" y="4850296"/>
            <a:ext cx="10515600" cy="1043609"/>
          </a:xfrm>
        </p:spPr>
        <p:txBody>
          <a:bodyPr anchor="b">
            <a:normAutofit/>
          </a:bodyPr>
          <a:lstStyle>
            <a:lvl1pPr>
              <a:defRPr sz="4200"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22145" y="5991398"/>
            <a:ext cx="10515600" cy="717515"/>
          </a:xfrm>
        </p:spPr>
        <p:txBody>
          <a:bodyPr/>
          <a:lstStyle>
            <a:lvl1pPr marL="0" indent="0">
              <a:buNone/>
              <a:defRPr sz="2400">
                <a:solidFill>
                  <a:schemeClr val="accent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sub title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50296"/>
            <a:ext cx="961901" cy="55191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7031" y="135151"/>
            <a:ext cx="1261427" cy="93544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0" y="4752802"/>
            <a:ext cx="12192000" cy="97493"/>
          </a:xfrm>
          <a:prstGeom prst="rect">
            <a:avLst/>
          </a:prstGeom>
          <a:solidFill>
            <a:schemeClr val="lt1">
              <a:alpha val="6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6343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4">
    <p:bg>
      <p:bgPr>
        <a:blipFill dpi="0" rotWithShape="1">
          <a:blip r:embed="rId2">
            <a:lum/>
          </a:blip>
          <a:srcRect/>
          <a:stretch>
            <a:fillRect l="-4000" t="-4000" r="-4000" b="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850296"/>
            <a:ext cx="12192000" cy="2007704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206" y="4850296"/>
            <a:ext cx="10515600" cy="1043609"/>
          </a:xfrm>
        </p:spPr>
        <p:txBody>
          <a:bodyPr anchor="b">
            <a:normAutofit/>
          </a:bodyPr>
          <a:lstStyle>
            <a:lvl1pPr>
              <a:defRPr sz="4200"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22145" y="5991398"/>
            <a:ext cx="10515600" cy="717515"/>
          </a:xfrm>
        </p:spPr>
        <p:txBody>
          <a:bodyPr/>
          <a:lstStyle>
            <a:lvl1pPr marL="0" indent="0">
              <a:buNone/>
              <a:defRPr sz="2400">
                <a:solidFill>
                  <a:schemeClr val="accent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sub title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50296"/>
            <a:ext cx="961901" cy="55191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7031" y="135151"/>
            <a:ext cx="1261427" cy="93544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0" y="4752802"/>
            <a:ext cx="12192000" cy="97493"/>
          </a:xfrm>
          <a:prstGeom prst="rect">
            <a:avLst/>
          </a:prstGeom>
          <a:solidFill>
            <a:schemeClr val="lt1">
              <a:alpha val="6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86578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5">
    <p:bg>
      <p:bgPr>
        <a:blipFill dpi="0" rotWithShape="1">
          <a:blip r:embed="rId2">
            <a:lum/>
          </a:blip>
          <a:srcRect/>
          <a:stretch>
            <a:fillRect t="-20000" b="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850296"/>
            <a:ext cx="12192000" cy="2007704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206" y="4850296"/>
            <a:ext cx="10515600" cy="1043609"/>
          </a:xfrm>
        </p:spPr>
        <p:txBody>
          <a:bodyPr anchor="b">
            <a:normAutofit/>
          </a:bodyPr>
          <a:lstStyle>
            <a:lvl1pPr>
              <a:defRPr sz="4200"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22145" y="5991398"/>
            <a:ext cx="10515600" cy="717515"/>
          </a:xfrm>
        </p:spPr>
        <p:txBody>
          <a:bodyPr/>
          <a:lstStyle>
            <a:lvl1pPr marL="0" indent="0">
              <a:buNone/>
              <a:defRPr sz="2400">
                <a:solidFill>
                  <a:schemeClr val="accent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sub title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50296"/>
            <a:ext cx="961901" cy="55191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7031" y="135151"/>
            <a:ext cx="1261427" cy="93544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0" y="4752802"/>
            <a:ext cx="12192000" cy="97493"/>
          </a:xfrm>
          <a:prstGeom prst="rect">
            <a:avLst/>
          </a:prstGeom>
          <a:solidFill>
            <a:schemeClr val="lt1">
              <a:alpha val="6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4509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Header 5">
    <p:bg>
      <p:bgPr>
        <a:blipFill dpi="0" rotWithShape="1">
          <a:blip r:embed="rId2">
            <a:lum/>
          </a:blip>
          <a:srcRect/>
          <a:stretch>
            <a:fillRect l="-2000" t="-9000" r="-2000" b="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850296"/>
            <a:ext cx="12192000" cy="2007704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206" y="4850296"/>
            <a:ext cx="10515600" cy="1043609"/>
          </a:xfrm>
        </p:spPr>
        <p:txBody>
          <a:bodyPr anchor="b">
            <a:normAutofit/>
          </a:bodyPr>
          <a:lstStyle>
            <a:lvl1pPr>
              <a:defRPr sz="4200"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22145" y="5991398"/>
            <a:ext cx="10515600" cy="717515"/>
          </a:xfrm>
        </p:spPr>
        <p:txBody>
          <a:bodyPr/>
          <a:lstStyle>
            <a:lvl1pPr marL="0" indent="0">
              <a:buNone/>
              <a:defRPr sz="2400">
                <a:solidFill>
                  <a:schemeClr val="accent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sub title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50296"/>
            <a:ext cx="961901" cy="55191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7031" y="135151"/>
            <a:ext cx="1261427" cy="93544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0" y="4752802"/>
            <a:ext cx="12192000" cy="97493"/>
          </a:xfrm>
          <a:prstGeom prst="rect">
            <a:avLst/>
          </a:prstGeom>
          <a:solidFill>
            <a:schemeClr val="lt1">
              <a:alpha val="6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7539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6"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850296"/>
            <a:ext cx="12192000" cy="2007704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206" y="4850296"/>
            <a:ext cx="10515600" cy="1043609"/>
          </a:xfrm>
        </p:spPr>
        <p:txBody>
          <a:bodyPr anchor="b">
            <a:normAutofit/>
          </a:bodyPr>
          <a:lstStyle>
            <a:lvl1pPr>
              <a:defRPr sz="4200"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22145" y="5991398"/>
            <a:ext cx="10515600" cy="717515"/>
          </a:xfrm>
        </p:spPr>
        <p:txBody>
          <a:bodyPr/>
          <a:lstStyle>
            <a:lvl1pPr marL="0" indent="0">
              <a:buNone/>
              <a:defRPr sz="2400">
                <a:solidFill>
                  <a:schemeClr val="accent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sub title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50296"/>
            <a:ext cx="961901" cy="55191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7031" y="135151"/>
            <a:ext cx="1261427" cy="93544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0" y="4752802"/>
            <a:ext cx="12192000" cy="97493"/>
          </a:xfrm>
          <a:prstGeom prst="rect">
            <a:avLst/>
          </a:prstGeom>
          <a:solidFill>
            <a:schemeClr val="lt1">
              <a:alpha val="6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598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157990"/>
            <a:ext cx="10515600" cy="538696"/>
          </a:xfrm>
        </p:spPr>
        <p:txBody>
          <a:bodyPr anchor="t">
            <a:noAutofit/>
          </a:bodyPr>
          <a:lstStyle>
            <a:lvl1pPr algn="ctr">
              <a:defRPr sz="3200">
                <a:solidFill>
                  <a:schemeClr val="accent2"/>
                </a:solidFill>
              </a:defRPr>
            </a:lvl1pPr>
          </a:lstStyle>
          <a:p>
            <a:r>
              <a:rPr lang="vi-VN" dirty="0"/>
              <a:t>CLICK TO EDIT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8200" y="1133061"/>
            <a:ext cx="10515600" cy="5043902"/>
          </a:xfrm>
        </p:spPr>
        <p:txBody>
          <a:bodyPr/>
          <a:lstStyle/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939"/>
            <a:ext cx="961901" cy="551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2134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 algn="ctr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38A798-E058-4E98-977A-B956C0A81472}" type="datetimeFigureOut">
              <a:rPr lang="en-US" smtClean="0"/>
              <a:t>1/23/2018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8930DC-47CF-4021-AC85-F81423F4F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68657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8" r:id="rId17"/>
    <p:sldLayoutId id="2147483679" r:id="rId18"/>
    <p:sldLayoutId id="2147483680" r:id="rId19"/>
    <p:sldLayoutId id="2147483681" r:id="rId20"/>
    <p:sldLayoutId id="2147483682" r:id="rId21"/>
    <p:sldLayoutId id="2147483683" r:id="rId22"/>
    <p:sldLayoutId id="2147483684" r:id="rId23"/>
    <p:sldLayoutId id="2147483685" r:id="rId24"/>
    <p:sldLayoutId id="2147483691" r:id="rId25"/>
    <p:sldLayoutId id="2147483690" r:id="rId26"/>
    <p:sldLayoutId id="2147483687" r:id="rId27"/>
    <p:sldLayoutId id="2147483688" r:id="rId28"/>
    <p:sldLayoutId id="2147483689" r:id="rId2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3200" kern="1200" dirty="0" smtClean="0">
          <a:solidFill>
            <a:schemeClr val="accent2"/>
          </a:solidFill>
          <a:latin typeface="Arial" charset="0"/>
          <a:ea typeface="Arial" charset="0"/>
          <a:cs typeface="Arial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4"/>
        </a:buClr>
        <a:buSzPct val="120000"/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LucidaGrande" charset="0"/>
        <a:buChar char="-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LucidaGrande" charset="0"/>
        <a:buChar char="◇"/>
        <a:defRPr sz="1800" kern="1200">
          <a:solidFill>
            <a:schemeClr val="tx1">
              <a:lumMod val="90000"/>
              <a:lumOff val="1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1">
            <a:lumMod val="50000"/>
            <a:lumOff val="50000"/>
          </a:schemeClr>
        </a:buClr>
        <a:buFont typeface="LucidaGrande" charset="0"/>
        <a:buChar char="-"/>
        <a:defRPr sz="1800" kern="1200">
          <a:solidFill>
            <a:schemeClr val="tx1">
              <a:lumMod val="90000"/>
              <a:lumOff val="1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15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qmetry.com/qmetry-bot-tester/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5.xml"/><Relationship Id="rId4" Type="http://schemas.openxmlformats.org/officeDocument/2006/relationships/hyperlink" Target="https://www.npmjs.com/package/bot-tester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5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5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consultancy.com/blog/69442-why-jamie-oliver-s-new-emoji-chatbot-actually-works-surprisingly-well" TargetMode="External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1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CHATBOT WORKSHOP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Phi Huynh </a:t>
            </a:r>
            <a:r>
              <a:rPr lang="mr-IN" dirty="0"/>
              <a:t>–</a:t>
            </a:r>
            <a:r>
              <a:rPr lang="en-US" dirty="0"/>
              <a:t> Loi Le </a:t>
            </a:r>
            <a:r>
              <a:rPr lang="mr-IN" dirty="0"/>
              <a:t>–</a:t>
            </a:r>
            <a:r>
              <a:rPr lang="en-US" dirty="0"/>
              <a:t> Quang Huynh</a:t>
            </a:r>
          </a:p>
        </p:txBody>
      </p:sp>
    </p:spTree>
    <p:extLst>
      <p:ext uri="{BB962C8B-B14F-4D97-AF65-F5344CB8AC3E}">
        <p14:creationId xmlns:p14="http://schemas.microsoft.com/office/powerpoint/2010/main" val="30366425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Chat Bot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653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WHAT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659972" y="881444"/>
            <a:ext cx="8872056" cy="6117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lnSpc>
                <a:spcPct val="150000"/>
              </a:lnSpc>
              <a:buFont typeface="Wingdings" charset="2"/>
              <a:buChar char="ü"/>
            </a:pPr>
            <a:r>
              <a:rPr lang="en-US" sz="2400" dirty="0"/>
              <a:t>Is a computer program</a:t>
            </a:r>
          </a:p>
          <a:p>
            <a:pPr marL="800100" lvl="1" indent="-342900">
              <a:lnSpc>
                <a:spcPct val="150000"/>
              </a:lnSpc>
              <a:buFont typeface="Wingdings" charset="2"/>
              <a:buChar char="ü"/>
            </a:pPr>
            <a:r>
              <a:rPr lang="en-US" sz="2400" dirty="0"/>
              <a:t>Used to conduct a conversation and interact with human</a:t>
            </a:r>
          </a:p>
          <a:p>
            <a:pPr marL="800100" lvl="1" indent="-342900">
              <a:lnSpc>
                <a:spcPct val="150000"/>
              </a:lnSpc>
              <a:buFont typeface="Wingdings" charset="2"/>
              <a:buChar char="ü"/>
            </a:pPr>
            <a:r>
              <a:rPr lang="en-US" sz="2400" dirty="0"/>
              <a:t>Often designed to simulate human behavior</a:t>
            </a:r>
          </a:p>
          <a:p>
            <a:pPr marL="800100" lvl="1" indent="-342900">
              <a:lnSpc>
                <a:spcPct val="150000"/>
              </a:lnSpc>
              <a:buFont typeface="Wingdings" charset="2"/>
              <a:buChar char="ü"/>
            </a:pPr>
            <a:r>
              <a:rPr lang="en-US" sz="2400" dirty="0"/>
              <a:t>Able to understand conversation by:</a:t>
            </a:r>
          </a:p>
          <a:p>
            <a:pPr marL="1257300" lvl="2" indent="-342900">
              <a:lnSpc>
                <a:spcPct val="150000"/>
              </a:lnSpc>
              <a:buFont typeface="Arial" charset="0"/>
              <a:buChar char="•"/>
            </a:pPr>
            <a:r>
              <a:rPr lang="en-US" sz="2400" dirty="0"/>
              <a:t>Keywords and intents</a:t>
            </a:r>
          </a:p>
          <a:p>
            <a:pPr marL="1257300" lvl="2" indent="-342900">
              <a:lnSpc>
                <a:spcPct val="150000"/>
              </a:lnSpc>
              <a:buFont typeface="Arial" charset="0"/>
              <a:buChar char="•"/>
            </a:pPr>
            <a:r>
              <a:rPr lang="en-US" sz="2400" dirty="0"/>
              <a:t>Natural languages</a:t>
            </a:r>
          </a:p>
          <a:p>
            <a:pPr marL="1257300" lvl="2" indent="-342900">
              <a:lnSpc>
                <a:spcPct val="150000"/>
              </a:lnSpc>
              <a:buFont typeface="Arial" charset="0"/>
              <a:buChar char="•"/>
            </a:pPr>
            <a:r>
              <a:rPr lang="en-US" sz="2400" dirty="0"/>
              <a:t>Both</a:t>
            </a:r>
          </a:p>
          <a:p>
            <a:pPr marL="800100" lvl="1" indent="-342900">
              <a:lnSpc>
                <a:spcPct val="150000"/>
              </a:lnSpc>
              <a:buFont typeface="Wingdings" charset="2"/>
              <a:buChar char="ü"/>
            </a:pPr>
            <a:r>
              <a:rPr lang="en-US" sz="2400" dirty="0"/>
              <a:t>Able to conduct conversation:</a:t>
            </a:r>
          </a:p>
          <a:p>
            <a:pPr marL="1257300" lvl="2" indent="-342900">
              <a:lnSpc>
                <a:spcPct val="150000"/>
              </a:lnSpc>
              <a:buFont typeface="Arial" charset="0"/>
              <a:buChar char="•"/>
            </a:pPr>
            <a:r>
              <a:rPr lang="en-US" sz="2400" dirty="0"/>
              <a:t>Freely using natural languages</a:t>
            </a:r>
          </a:p>
          <a:p>
            <a:pPr marL="1257300" lvl="2" indent="-342900">
              <a:lnSpc>
                <a:spcPct val="150000"/>
              </a:lnSpc>
              <a:buFont typeface="Arial" charset="0"/>
              <a:buChar char="•"/>
            </a:pPr>
            <a:r>
              <a:rPr lang="en-US" sz="2400" dirty="0"/>
              <a:t>Pre-defined conversation structure</a:t>
            </a:r>
          </a:p>
          <a:p>
            <a:pPr marL="800100" lvl="1" indent="-342900">
              <a:lnSpc>
                <a:spcPct val="150000"/>
              </a:lnSpc>
              <a:buFont typeface="Wingdings" charset="2"/>
              <a:buChar char="ü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231611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WHAT FOR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659972" y="1014448"/>
            <a:ext cx="8872056" cy="39018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2" indent="-342900">
              <a:lnSpc>
                <a:spcPct val="150000"/>
              </a:lnSpc>
              <a:buFont typeface="Wingdings" charset="2"/>
              <a:buChar char="ü"/>
            </a:pPr>
            <a:r>
              <a:rPr lang="en-US" sz="2400" dirty="0"/>
              <a:t>Customer service &amp; support</a:t>
            </a:r>
          </a:p>
          <a:p>
            <a:pPr marL="800100" lvl="2" indent="-342900">
              <a:lnSpc>
                <a:spcPct val="150000"/>
              </a:lnSpc>
              <a:buFont typeface="Wingdings" charset="2"/>
              <a:buChar char="ü"/>
            </a:pPr>
            <a:r>
              <a:rPr lang="en-US" sz="2400" dirty="0"/>
              <a:t>Virtual assistant</a:t>
            </a:r>
          </a:p>
          <a:p>
            <a:pPr marL="800100" lvl="2" indent="-342900">
              <a:lnSpc>
                <a:spcPct val="150000"/>
              </a:lnSpc>
              <a:buFont typeface="Wingdings" charset="2"/>
              <a:buChar char="ü"/>
            </a:pPr>
            <a:r>
              <a:rPr lang="en-US" sz="2400" dirty="0"/>
              <a:t>Marketing (spam/scam)</a:t>
            </a:r>
          </a:p>
          <a:p>
            <a:pPr marL="800100" lvl="2" indent="-342900">
              <a:lnSpc>
                <a:spcPct val="150000"/>
              </a:lnSpc>
              <a:buFont typeface="Wingdings" charset="2"/>
              <a:buChar char="ü"/>
            </a:pPr>
            <a:r>
              <a:rPr lang="en-US" sz="2400" dirty="0"/>
              <a:t>Toys</a:t>
            </a:r>
          </a:p>
          <a:p>
            <a:pPr marL="800100" lvl="2" indent="-342900">
              <a:lnSpc>
                <a:spcPct val="150000"/>
              </a:lnSpc>
              <a:buFont typeface="Wingdings" charset="2"/>
              <a:buChar char="ü"/>
            </a:pPr>
            <a:r>
              <a:rPr lang="en-US" sz="2400" dirty="0"/>
              <a:t>CLI tools running on Messages systems</a:t>
            </a:r>
          </a:p>
          <a:p>
            <a:pPr marL="800100" lvl="2" indent="-342900">
              <a:lnSpc>
                <a:spcPct val="150000"/>
              </a:lnSpc>
              <a:buFont typeface="Wingdings" charset="2"/>
              <a:buChar char="ü"/>
            </a:pPr>
            <a:r>
              <a:rPr lang="en-US" sz="2400" dirty="0"/>
              <a:t>Research tool</a:t>
            </a:r>
          </a:p>
          <a:p>
            <a:pPr marL="800100" lvl="1" indent="-342900">
              <a:lnSpc>
                <a:spcPct val="150000"/>
              </a:lnSpc>
              <a:buFont typeface="Wingdings" charset="2"/>
              <a:buChar char="ü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331130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WHERE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659972" y="1014448"/>
            <a:ext cx="887205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2" indent="-342900">
              <a:lnSpc>
                <a:spcPct val="150000"/>
              </a:lnSpc>
              <a:buFont typeface="Wingdings" charset="2"/>
              <a:buChar char="ü"/>
            </a:pPr>
            <a:r>
              <a:rPr lang="en-US" sz="2400" dirty="0"/>
              <a:t>Any Message System</a:t>
            </a:r>
          </a:p>
          <a:p>
            <a:pPr marL="800100" lvl="2" indent="-342900">
              <a:lnSpc>
                <a:spcPct val="150000"/>
              </a:lnSpc>
              <a:buFont typeface="Wingdings" charset="2"/>
              <a:buChar char="ü"/>
            </a:pPr>
            <a:r>
              <a:rPr lang="en-US" sz="2400" dirty="0"/>
              <a:t>Call Center</a:t>
            </a:r>
          </a:p>
          <a:p>
            <a:pPr marL="800100" lvl="2" indent="-342900">
              <a:lnSpc>
                <a:spcPct val="150000"/>
              </a:lnSpc>
              <a:buFont typeface="Wingdings" charset="2"/>
              <a:buChar char="ü"/>
            </a:pPr>
            <a:r>
              <a:rPr lang="en-US" sz="2400" dirty="0"/>
              <a:t>Marketing (spam/scam)</a:t>
            </a:r>
          </a:p>
          <a:p>
            <a:pPr marL="800100" lvl="2" indent="-342900">
              <a:lnSpc>
                <a:spcPct val="150000"/>
              </a:lnSpc>
              <a:buFont typeface="Wingdings" charset="2"/>
              <a:buChar char="ü"/>
            </a:pPr>
            <a:r>
              <a:rPr lang="en-US" sz="2400" dirty="0"/>
              <a:t>Web</a:t>
            </a:r>
          </a:p>
          <a:p>
            <a:pPr marL="800100" lvl="2" indent="-342900">
              <a:lnSpc>
                <a:spcPct val="150000"/>
              </a:lnSpc>
              <a:buFont typeface="Wingdings" charset="2"/>
              <a:buChar char="ü"/>
            </a:pPr>
            <a:r>
              <a:rPr lang="en-US" sz="2400" dirty="0"/>
              <a:t>SMS</a:t>
            </a:r>
          </a:p>
          <a:p>
            <a:pPr marL="800100" lvl="2" indent="-342900">
              <a:lnSpc>
                <a:spcPct val="150000"/>
              </a:lnSpc>
              <a:buFont typeface="Wingdings" charset="2"/>
              <a:buChar char="ü"/>
            </a:pPr>
            <a:r>
              <a:rPr lang="mr-IN" sz="2400" dirty="0"/>
              <a:t>…</a:t>
            </a:r>
            <a:endParaRPr lang="en-US" sz="2400" dirty="0"/>
          </a:p>
          <a:p>
            <a:pPr marL="800100" lvl="1" indent="-342900">
              <a:lnSpc>
                <a:spcPct val="150000"/>
              </a:lnSpc>
              <a:buFont typeface="Wingdings" charset="2"/>
              <a:buChar char="ü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660693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WHY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659972" y="1014448"/>
            <a:ext cx="8872056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1" indent="-342900">
              <a:buFont typeface="Wingdings" charset="2"/>
              <a:buChar char="ü"/>
            </a:pPr>
            <a:r>
              <a:rPr lang="en-US" sz="2400" dirty="0"/>
              <a:t>They’re fast and accurate</a:t>
            </a:r>
          </a:p>
          <a:p>
            <a:pPr marL="342900" lvl="1" indent="-342900">
              <a:buFont typeface="Wingdings" charset="2"/>
              <a:buChar char="ü"/>
            </a:pPr>
            <a:r>
              <a:rPr lang="en-US" sz="2400" dirty="0"/>
              <a:t>Automated, low cost, have no “personal problem” or “human mistake”.</a:t>
            </a:r>
          </a:p>
          <a:p>
            <a:pPr marL="342900" lvl="1" indent="-342900">
              <a:buFont typeface="Wingdings" charset="2"/>
              <a:buChar char="ü"/>
            </a:pPr>
            <a:r>
              <a:rPr lang="en-US" sz="2400" dirty="0"/>
              <a:t>Can handle tons of concurrence conversations, perform complex tasks without making mistake</a:t>
            </a:r>
          </a:p>
          <a:p>
            <a:pPr marL="342900" lvl="1" indent="-342900">
              <a:buFont typeface="Wingdings" charset="2"/>
              <a:buChar char="ü"/>
            </a:pPr>
            <a:r>
              <a:rPr lang="en-US" sz="2400" dirty="0"/>
              <a:t>Free human for more important task</a:t>
            </a:r>
          </a:p>
          <a:p>
            <a:pPr marL="342900" lvl="1" indent="-342900">
              <a:buFont typeface="Wingdings" charset="2"/>
              <a:buChar char="ü"/>
            </a:pPr>
            <a:r>
              <a:rPr lang="en-US" sz="2400" dirty="0"/>
              <a:t>Available 24/7. Don’t mind overtime, don’t ask for increasing salary.</a:t>
            </a:r>
          </a:p>
          <a:p>
            <a:pPr marL="342900" lvl="1" indent="-342900">
              <a:buFont typeface="Wingdings" charset="2"/>
              <a:buChar char="ü"/>
            </a:pPr>
            <a:r>
              <a:rPr lang="en-US" sz="2400" dirty="0"/>
              <a:t>Record statistics data for …</a:t>
            </a:r>
          </a:p>
          <a:p>
            <a:pPr marL="342900" lvl="1" indent="-342900">
              <a:buFont typeface="Wingdings" charset="2"/>
              <a:buChar char="ü"/>
            </a:pPr>
            <a:r>
              <a:rPr lang="en-US" sz="2400" dirty="0"/>
              <a:t>Super cool and trendy</a:t>
            </a:r>
          </a:p>
          <a:p>
            <a:pPr marL="342900" lvl="1" indent="-342900">
              <a:buFont typeface="Wingdings" charset="2"/>
              <a:buChar char="ü"/>
            </a:pPr>
            <a:r>
              <a:rPr lang="en-US" sz="2400" dirty="0"/>
              <a:t>... What else, guys?</a:t>
            </a:r>
          </a:p>
          <a:p>
            <a:pPr marL="342900" lvl="1" indent="-342900">
              <a:buFont typeface="Wingdings" charset="2"/>
              <a:buChar char="ü"/>
            </a:pPr>
            <a:r>
              <a:rPr lang="en-US" sz="2400" dirty="0"/>
              <a:t>According to Juniper research, </a:t>
            </a:r>
            <a:r>
              <a:rPr lang="en-US" sz="2400" dirty="0" err="1"/>
              <a:t>chatbots</a:t>
            </a:r>
            <a:r>
              <a:rPr lang="en-US" sz="2400" dirty="0"/>
              <a:t> will be responsible for costs savings valued over $8 billions annually by 2022 </a:t>
            </a:r>
          </a:p>
        </p:txBody>
      </p:sp>
    </p:spTree>
    <p:extLst>
      <p:ext uri="{BB962C8B-B14F-4D97-AF65-F5344CB8AC3E}">
        <p14:creationId xmlns:p14="http://schemas.microsoft.com/office/powerpoint/2010/main" val="16978377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WHY NOT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659972" y="1014448"/>
            <a:ext cx="8872056" cy="3347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400" dirty="0"/>
              <a:t>It’s not human. It’s does not sense</a:t>
            </a:r>
          </a:p>
          <a:p>
            <a:pPr marL="2857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400" dirty="0"/>
              <a:t>User who realizes talking to a bot might feel odds/bored and uncomfortable/un-trustable.</a:t>
            </a:r>
          </a:p>
          <a:p>
            <a:pPr marL="2857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400" dirty="0"/>
              <a:t>It’s a combination of algorithms. It’s can make mistakes</a:t>
            </a:r>
          </a:p>
          <a:p>
            <a:pPr marL="2857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400" dirty="0"/>
              <a:t>It’s not for every business</a:t>
            </a:r>
          </a:p>
          <a:p>
            <a:pPr marL="2857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400" dirty="0"/>
              <a:t>It’s might unpredictable</a:t>
            </a:r>
          </a:p>
        </p:txBody>
      </p:sp>
    </p:spTree>
    <p:extLst>
      <p:ext uri="{BB962C8B-B14F-4D97-AF65-F5344CB8AC3E}">
        <p14:creationId xmlns:p14="http://schemas.microsoft.com/office/powerpoint/2010/main" val="4293769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CHAT BOT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6236891"/>
              </p:ext>
            </p:extLst>
          </p:nvPr>
        </p:nvGraphicFramePr>
        <p:xfrm>
          <a:off x="1825105" y="1118681"/>
          <a:ext cx="8541790" cy="4272517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42708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708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26749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CHAT BOT FRAMEWORKS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CHAT BOT PLATFORM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7288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Predefined architect, functions, classes that help faster development</a:t>
                      </a:r>
                    </a:p>
                    <a:p>
                      <a:pPr algn="ctr"/>
                      <a:endParaRPr lang="en-US" sz="2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>
                        <a:buFont typeface="Wingdings" panose="05000000000000000000" pitchFamily="2" charset="2"/>
                        <a:buNone/>
                      </a:pPr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Ecosystem to create, train, deploy chat bots for use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72884">
                <a:tc>
                  <a:txBody>
                    <a:bodyPr/>
                    <a:lstStyle/>
                    <a:p>
                      <a:pPr marL="0" indent="0" algn="ctr">
                        <a:buFont typeface="Wingdings" panose="05000000000000000000" pitchFamily="2" charset="2"/>
                        <a:buNone/>
                      </a:pPr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Used by developer to build bots using programming language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>
                        <a:buFont typeface="Wingdings" panose="05000000000000000000" pitchFamily="2" charset="2"/>
                        <a:buNone/>
                      </a:pPr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Used by beginner or non high-tech users to develop bots with minimum codes or configurations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864795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0F644D-0AB5-4CC9-B047-DAA3DD2B13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9927" y="146464"/>
            <a:ext cx="9144000" cy="6459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1929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JOURNEY OF A CHAT MESSAGE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5B636352-C5D7-4D12-A3D7-841AA001DE7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00655735"/>
              </p:ext>
            </p:extLst>
          </p:nvPr>
        </p:nvGraphicFramePr>
        <p:xfrm>
          <a:off x="1905000" y="913015"/>
          <a:ext cx="8382000" cy="57313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6374954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COMMON TERMS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659972" y="1014448"/>
            <a:ext cx="887205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/>
              <a:t>Channel: </a:t>
            </a:r>
            <a:r>
              <a:rPr lang="en-US" sz="2400" dirty="0"/>
              <a:t>The client to communicate to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/>
              <a:t>Connector: </a:t>
            </a:r>
            <a:r>
              <a:rPr lang="en-US" sz="2400" dirty="0"/>
              <a:t>Connect the channel to the chat bot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/>
              <a:t>Utterance:</a:t>
            </a:r>
            <a:r>
              <a:rPr lang="en-US" sz="2400" dirty="0"/>
              <a:t> What user says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/>
              <a:t>Intent</a:t>
            </a:r>
            <a:r>
              <a:rPr lang="en-US" sz="2400" dirty="0"/>
              <a:t>: What </a:t>
            </a:r>
            <a:r>
              <a:rPr lang="en-US" sz="2400" u="sng" dirty="0"/>
              <a:t>actions</a:t>
            </a:r>
            <a:r>
              <a:rPr lang="en-US" sz="2400" i="1" dirty="0"/>
              <a:t> (verb) </a:t>
            </a:r>
            <a:r>
              <a:rPr lang="en-US" sz="2400" dirty="0"/>
              <a:t>the bot understand from user’s utterances.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/>
              <a:t>Entity</a:t>
            </a:r>
            <a:r>
              <a:rPr lang="en-US" sz="2400" dirty="0"/>
              <a:t>: What </a:t>
            </a:r>
            <a:r>
              <a:rPr lang="en-US" sz="2400" u="sng" dirty="0"/>
              <a:t>input</a:t>
            </a:r>
            <a:r>
              <a:rPr lang="en-US" sz="2400" dirty="0"/>
              <a:t> </a:t>
            </a:r>
            <a:r>
              <a:rPr lang="en-US" sz="2400" i="1" dirty="0"/>
              <a:t>(noun) </a:t>
            </a:r>
            <a:r>
              <a:rPr lang="en-US" sz="2400" dirty="0"/>
              <a:t>for the intents to perform on</a:t>
            </a:r>
          </a:p>
        </p:txBody>
      </p:sp>
    </p:spTree>
    <p:extLst>
      <p:ext uri="{BB962C8B-B14F-4D97-AF65-F5344CB8AC3E}">
        <p14:creationId xmlns:p14="http://schemas.microsoft.com/office/powerpoint/2010/main" val="1603618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205350" y="2536965"/>
            <a:ext cx="4653324" cy="92778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100" dirty="0"/>
          </a:p>
        </p:txBody>
      </p:sp>
      <p:sp>
        <p:nvSpPr>
          <p:cNvPr id="21" name="Rectangle 20"/>
          <p:cNvSpPr/>
          <p:nvPr/>
        </p:nvSpPr>
        <p:spPr>
          <a:xfrm>
            <a:off x="1205565" y="3774527"/>
            <a:ext cx="4611961" cy="94058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100"/>
          </a:p>
        </p:txBody>
      </p:sp>
      <p:sp>
        <p:nvSpPr>
          <p:cNvPr id="29" name="Rectangle 28"/>
          <p:cNvSpPr/>
          <p:nvPr/>
        </p:nvSpPr>
        <p:spPr>
          <a:xfrm>
            <a:off x="6806222" y="2548284"/>
            <a:ext cx="4188954" cy="93238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100"/>
          </a:p>
        </p:txBody>
      </p:sp>
      <p:sp>
        <p:nvSpPr>
          <p:cNvPr id="37" name="Rectangle 36"/>
          <p:cNvSpPr/>
          <p:nvPr/>
        </p:nvSpPr>
        <p:spPr>
          <a:xfrm>
            <a:off x="6792336" y="3769786"/>
            <a:ext cx="4189534" cy="94058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100"/>
          </a:p>
        </p:txBody>
      </p:sp>
      <p:sp>
        <p:nvSpPr>
          <p:cNvPr id="45" name="Rectangle 44"/>
          <p:cNvSpPr/>
          <p:nvPr/>
        </p:nvSpPr>
        <p:spPr>
          <a:xfrm>
            <a:off x="6794947" y="1305961"/>
            <a:ext cx="4194599" cy="94058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1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Agenda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649696" y="2838843"/>
            <a:ext cx="3523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Exercise </a:t>
            </a:r>
            <a:r>
              <a:rPr lang="en-US" sz="2000" dirty="0">
                <a:solidFill>
                  <a:schemeClr val="accent2">
                    <a:lumMod val="75000"/>
                  </a:schemeClr>
                </a:solidFill>
              </a:rPr>
              <a:t>1 &amp; 2</a:t>
            </a:r>
            <a:endParaRPr lang="en-GB" sz="2000" dirty="0"/>
          </a:p>
        </p:txBody>
      </p:sp>
      <p:sp>
        <p:nvSpPr>
          <p:cNvPr id="20" name="TextBox 19"/>
          <p:cNvSpPr txBox="1"/>
          <p:nvPr/>
        </p:nvSpPr>
        <p:spPr>
          <a:xfrm>
            <a:off x="7630789" y="4052720"/>
            <a:ext cx="34578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Exercise </a:t>
            </a:r>
            <a:r>
              <a:rPr lang="en-US" sz="2000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lang="en-GB" sz="2000" dirty="0"/>
          </a:p>
        </p:txBody>
      </p:sp>
      <p:sp>
        <p:nvSpPr>
          <p:cNvPr id="28" name="TextBox 27"/>
          <p:cNvSpPr txBox="1"/>
          <p:nvPr/>
        </p:nvSpPr>
        <p:spPr>
          <a:xfrm>
            <a:off x="2515651" y="4028558"/>
            <a:ext cx="30126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solidFill>
                  <a:schemeClr val="accent2">
                    <a:lumMod val="75000"/>
                  </a:schemeClr>
                </a:solidFill>
              </a:rPr>
              <a:t>LUIS</a:t>
            </a:r>
            <a:endParaRPr lang="en-GB" sz="2000" dirty="0"/>
          </a:p>
        </p:txBody>
      </p:sp>
      <p:sp>
        <p:nvSpPr>
          <p:cNvPr id="36" name="TextBox 35"/>
          <p:cNvSpPr txBox="1"/>
          <p:nvPr/>
        </p:nvSpPr>
        <p:spPr>
          <a:xfrm>
            <a:off x="2451521" y="5265664"/>
            <a:ext cx="3029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solidFill>
                  <a:schemeClr val="accent2">
                    <a:lumMod val="75000"/>
                  </a:schemeClr>
                </a:solidFill>
              </a:rPr>
              <a:t>Principles of bot design</a:t>
            </a:r>
            <a:endParaRPr lang="en-GB" sz="2000" dirty="0"/>
          </a:p>
        </p:txBody>
      </p:sp>
      <p:sp>
        <p:nvSpPr>
          <p:cNvPr id="44" name="TextBox 43"/>
          <p:cNvSpPr txBox="1"/>
          <p:nvPr/>
        </p:nvSpPr>
        <p:spPr>
          <a:xfrm>
            <a:off x="2486526" y="2652318"/>
            <a:ext cx="29590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2">
                    <a:lumMod val="75000"/>
                  </a:schemeClr>
                </a:solidFill>
              </a:rPr>
              <a:t>Microsoft Bot Framework</a:t>
            </a:r>
            <a:endParaRPr lang="en-GB" sz="2000" dirty="0"/>
          </a:p>
        </p:txBody>
      </p:sp>
      <p:sp>
        <p:nvSpPr>
          <p:cNvPr id="54" name="TextBox 53"/>
          <p:cNvSpPr txBox="1"/>
          <p:nvPr/>
        </p:nvSpPr>
        <p:spPr>
          <a:xfrm>
            <a:off x="2238536" y="1576845"/>
            <a:ext cx="3535269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accent2">
                    <a:lumMod val="75000"/>
                  </a:schemeClr>
                </a:solidFill>
              </a:rPr>
              <a:t>AI at a glance</a:t>
            </a:r>
          </a:p>
        </p:txBody>
      </p:sp>
      <p:sp>
        <p:nvSpPr>
          <p:cNvPr id="55" name="Rectangle 54"/>
          <p:cNvSpPr/>
          <p:nvPr/>
        </p:nvSpPr>
        <p:spPr>
          <a:xfrm>
            <a:off x="1205351" y="1298199"/>
            <a:ext cx="4653324" cy="94058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100"/>
          </a:p>
        </p:txBody>
      </p:sp>
      <p:sp>
        <p:nvSpPr>
          <p:cNvPr id="52" name="Rectangle 51">
            <a:hlinkClick r:id="" action="ppaction://noaction"/>
          </p:cNvPr>
          <p:cNvSpPr/>
          <p:nvPr/>
        </p:nvSpPr>
        <p:spPr>
          <a:xfrm>
            <a:off x="1203695" y="1296099"/>
            <a:ext cx="915888" cy="94704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bg1"/>
                </a:solidFill>
                <a:latin typeface="Trebuchet MS" panose="020B0603020202020204" pitchFamily="34" charset="0"/>
              </a:rPr>
              <a:t>1</a:t>
            </a:r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8355" y="2712684"/>
            <a:ext cx="607064" cy="588853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1680" y="3959316"/>
            <a:ext cx="566333" cy="487168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2372" y="3989806"/>
            <a:ext cx="603695" cy="493933"/>
          </a:xfrm>
          <a:prstGeom prst="rect">
            <a:avLst/>
          </a:prstGeom>
        </p:spPr>
      </p:pic>
      <p:sp>
        <p:nvSpPr>
          <p:cNvPr id="30" name="Rectangle 29">
            <a:hlinkClick r:id="" action="ppaction://noaction"/>
          </p:cNvPr>
          <p:cNvSpPr/>
          <p:nvPr/>
        </p:nvSpPr>
        <p:spPr>
          <a:xfrm>
            <a:off x="6792336" y="1311103"/>
            <a:ext cx="915888" cy="94704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bg1"/>
                </a:solidFill>
                <a:latin typeface="Trebuchet MS" panose="020B0603020202020204" pitchFamily="34" charset="0"/>
              </a:rPr>
              <a:t>2</a:t>
            </a:r>
          </a:p>
        </p:txBody>
      </p:sp>
      <p:sp>
        <p:nvSpPr>
          <p:cNvPr id="31" name="Rectangle 30">
            <a:hlinkClick r:id="" action="ppaction://noaction"/>
          </p:cNvPr>
          <p:cNvSpPr/>
          <p:nvPr/>
        </p:nvSpPr>
        <p:spPr>
          <a:xfrm>
            <a:off x="1203695" y="2540958"/>
            <a:ext cx="915888" cy="94704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bg1"/>
                </a:solidFill>
                <a:latin typeface="Trebuchet MS" panose="020B0603020202020204" pitchFamily="34" charset="0"/>
              </a:rPr>
              <a:t>3</a:t>
            </a:r>
          </a:p>
        </p:txBody>
      </p:sp>
      <p:sp>
        <p:nvSpPr>
          <p:cNvPr id="32" name="Rectangle 31">
            <a:hlinkClick r:id="" action="ppaction://noaction"/>
          </p:cNvPr>
          <p:cNvSpPr/>
          <p:nvPr/>
        </p:nvSpPr>
        <p:spPr>
          <a:xfrm>
            <a:off x="6821664" y="2540958"/>
            <a:ext cx="915888" cy="94704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bg1"/>
                </a:solidFill>
                <a:latin typeface="Trebuchet MS" panose="020B0603020202020204" pitchFamily="34" charset="0"/>
              </a:rPr>
              <a:t>4</a:t>
            </a:r>
          </a:p>
        </p:txBody>
      </p:sp>
      <p:sp>
        <p:nvSpPr>
          <p:cNvPr id="33" name="Rectangle 32">
            <a:hlinkClick r:id="" action="ppaction://noaction"/>
          </p:cNvPr>
          <p:cNvSpPr/>
          <p:nvPr/>
        </p:nvSpPr>
        <p:spPr>
          <a:xfrm>
            <a:off x="6821664" y="3771297"/>
            <a:ext cx="915888" cy="94704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bg1"/>
                </a:solidFill>
                <a:latin typeface="Trebuchet MS" panose="020B0603020202020204" pitchFamily="34" charset="0"/>
              </a:rPr>
              <a:t>6</a:t>
            </a:r>
          </a:p>
        </p:txBody>
      </p:sp>
      <p:sp>
        <p:nvSpPr>
          <p:cNvPr id="34" name="Rectangle 33">
            <a:hlinkClick r:id="" action="ppaction://noaction"/>
          </p:cNvPr>
          <p:cNvSpPr/>
          <p:nvPr/>
        </p:nvSpPr>
        <p:spPr>
          <a:xfrm>
            <a:off x="1231227" y="3777112"/>
            <a:ext cx="915888" cy="94704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bg1"/>
                </a:solidFill>
                <a:latin typeface="Trebuchet MS" panose="020B0603020202020204" pitchFamily="34" charset="0"/>
              </a:rPr>
              <a:t>5</a:t>
            </a:r>
          </a:p>
        </p:txBody>
      </p:sp>
      <p:sp>
        <p:nvSpPr>
          <p:cNvPr id="35" name="Rectangle 34"/>
          <p:cNvSpPr/>
          <p:nvPr/>
        </p:nvSpPr>
        <p:spPr>
          <a:xfrm>
            <a:off x="1203695" y="5014395"/>
            <a:ext cx="4611961" cy="94058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100"/>
          </a:p>
        </p:txBody>
      </p:sp>
      <p:sp>
        <p:nvSpPr>
          <p:cNvPr id="38" name="Rectangle 37"/>
          <p:cNvSpPr/>
          <p:nvPr/>
        </p:nvSpPr>
        <p:spPr>
          <a:xfrm>
            <a:off x="6790466" y="5009654"/>
            <a:ext cx="4189534" cy="94058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100"/>
          </a:p>
        </p:txBody>
      </p:sp>
      <p:sp>
        <p:nvSpPr>
          <p:cNvPr id="39" name="TextBox 38"/>
          <p:cNvSpPr txBox="1"/>
          <p:nvPr/>
        </p:nvSpPr>
        <p:spPr>
          <a:xfrm>
            <a:off x="7594451" y="1576196"/>
            <a:ext cx="34578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/>
              <a:t>Chat Bot</a:t>
            </a:r>
            <a:endParaRPr lang="en-GB" sz="2000" dirty="0"/>
          </a:p>
        </p:txBody>
      </p:sp>
      <p:sp>
        <p:nvSpPr>
          <p:cNvPr id="40" name="TextBox 39"/>
          <p:cNvSpPr txBox="1"/>
          <p:nvPr/>
        </p:nvSpPr>
        <p:spPr>
          <a:xfrm>
            <a:off x="7808822" y="5230418"/>
            <a:ext cx="3029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solidFill>
                  <a:schemeClr val="accent2">
                    <a:lumMod val="75000"/>
                  </a:schemeClr>
                </a:solidFill>
              </a:rPr>
              <a:t>Design a conversion flow</a:t>
            </a:r>
            <a:endParaRPr lang="en-GB" sz="2000" dirty="0"/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9810" y="5199184"/>
            <a:ext cx="566333" cy="487168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0502" y="5229674"/>
            <a:ext cx="603695" cy="493933"/>
          </a:xfrm>
          <a:prstGeom prst="rect">
            <a:avLst/>
          </a:prstGeom>
        </p:spPr>
      </p:pic>
      <p:sp>
        <p:nvSpPr>
          <p:cNvPr id="43" name="Rectangle 42">
            <a:hlinkClick r:id="" action="ppaction://noaction"/>
          </p:cNvPr>
          <p:cNvSpPr/>
          <p:nvPr/>
        </p:nvSpPr>
        <p:spPr>
          <a:xfrm>
            <a:off x="6786544" y="5011165"/>
            <a:ext cx="915888" cy="94704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bg1"/>
                </a:solidFill>
                <a:latin typeface="Trebuchet MS" panose="020B0603020202020204" pitchFamily="34" charset="0"/>
              </a:rPr>
              <a:t>8</a:t>
            </a:r>
          </a:p>
        </p:txBody>
      </p:sp>
      <p:sp>
        <p:nvSpPr>
          <p:cNvPr id="46" name="Rectangle 45">
            <a:hlinkClick r:id="" action="ppaction://noaction"/>
          </p:cNvPr>
          <p:cNvSpPr/>
          <p:nvPr/>
        </p:nvSpPr>
        <p:spPr>
          <a:xfrm>
            <a:off x="1194405" y="5014324"/>
            <a:ext cx="915888" cy="94704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bg1"/>
                </a:solidFill>
                <a:latin typeface="Trebuchet MS" panose="020B0603020202020204" pitchFamily="34" charset="0"/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34968539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COMMON TERMS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659972" y="881448"/>
            <a:ext cx="8872056" cy="3347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/>
              <a:t>Card: </a:t>
            </a:r>
            <a:r>
              <a:rPr lang="en-US" sz="2400" dirty="0"/>
              <a:t>Rich format </a:t>
            </a:r>
            <a:r>
              <a:rPr lang="en-US" sz="2400" u="sng" dirty="0"/>
              <a:t>message</a:t>
            </a:r>
            <a:r>
              <a:rPr lang="en-US" sz="2400" dirty="0"/>
              <a:t> type from a bot replying to user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/>
              <a:t>Dialog: </a:t>
            </a:r>
            <a:r>
              <a:rPr lang="en-US" sz="2400" dirty="0"/>
              <a:t>A pre-constructed of conversation context which the bot use to communicate with user, to archive a specific goal.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/>
              <a:t>Conversation flow/Dialog waterfall</a:t>
            </a:r>
            <a:r>
              <a:rPr lang="en-US" sz="2400" dirty="0"/>
              <a:t>: Interaction between dialogs which the bot use to perform chat to user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accent3"/>
                </a:solidFill>
              </a:rPr>
              <a:t>CUI </a:t>
            </a:r>
            <a:r>
              <a:rPr lang="en-US" sz="2400" dirty="0">
                <a:solidFill>
                  <a:schemeClr val="accent3"/>
                </a:solidFill>
              </a:rPr>
              <a:t>Conversational User Interface, comparing with GUI/CLI?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42696F-4273-4777-9F73-057A1772F0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8028" y="4534907"/>
            <a:ext cx="9144000" cy="2140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39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0A68E2-0107-428C-B510-4A6350A4B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try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9E597460-9E28-49EF-AE92-7185165EA61B}"/>
              </a:ext>
            </a:extLst>
          </p:cNvPr>
          <p:cNvGraphicFramePr/>
          <p:nvPr>
            <p:extLst/>
          </p:nvPr>
        </p:nvGraphicFramePr>
        <p:xfrm>
          <a:off x="1524000" y="4817352"/>
          <a:ext cx="9144000" cy="20406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F3823AB7-2F6E-46D0-8388-CBF9F64E9B7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1752601"/>
            <a:ext cx="7086600" cy="281135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AA91E5C-2C7A-46A8-95AA-1517DA35BAC8}"/>
              </a:ext>
            </a:extLst>
          </p:cNvPr>
          <p:cNvSpPr/>
          <p:nvPr/>
        </p:nvSpPr>
        <p:spPr>
          <a:xfrm>
            <a:off x="8481314" y="3352801"/>
            <a:ext cx="45719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1A884D7-6831-48FA-9D04-37919A835C43}"/>
              </a:ext>
            </a:extLst>
          </p:cNvPr>
          <p:cNvSpPr/>
          <p:nvPr/>
        </p:nvSpPr>
        <p:spPr>
          <a:xfrm>
            <a:off x="2133599" y="2133600"/>
            <a:ext cx="6347714" cy="457200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0AB6CC8-6D58-4B80-A4BD-D0A6DF3EA2EE}"/>
              </a:ext>
            </a:extLst>
          </p:cNvPr>
          <p:cNvSpPr/>
          <p:nvPr/>
        </p:nvSpPr>
        <p:spPr>
          <a:xfrm>
            <a:off x="1752600" y="3048000"/>
            <a:ext cx="7010400" cy="1515951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4656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Bot Framework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1771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Introduction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659972" y="1014448"/>
            <a:ext cx="887205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https://botframework.com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Open source SDKs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Help to quickly write bot logic and deploy into bot platform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Is </a:t>
            </a:r>
            <a:r>
              <a:rPr lang="en-US" sz="2400" b="1" dirty="0"/>
              <a:t>NOT</a:t>
            </a:r>
            <a:r>
              <a:rPr lang="en-US" sz="2400" dirty="0"/>
              <a:t> a part of MS cognitive Service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Not tighten up to Azure, but Azure supports it with many templates</a:t>
            </a:r>
          </a:p>
        </p:txBody>
      </p:sp>
    </p:spTree>
    <p:extLst>
      <p:ext uri="{BB962C8B-B14F-4D97-AF65-F5344CB8AC3E}">
        <p14:creationId xmlns:p14="http://schemas.microsoft.com/office/powerpoint/2010/main" val="1498716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TOOLS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659972" y="1014448"/>
            <a:ext cx="88720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MS Visual Studio 2017/Code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Bot Framework Emulator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ngrok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744963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00DE9A-CC83-45DA-8CA3-C91AA2C56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MS CHAT BOT FRAMEWORK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F63999A8-129E-4145-8C18-50134697D96B}"/>
              </a:ext>
            </a:extLst>
          </p:cNvPr>
          <p:cNvGraphicFramePr/>
          <p:nvPr>
            <p:extLst/>
          </p:nvPr>
        </p:nvGraphicFramePr>
        <p:xfrm>
          <a:off x="1314729" y="781695"/>
          <a:ext cx="7696200" cy="50963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0C8F5602-C4C3-4190-AEE0-3E3DD9834FE4}"/>
              </a:ext>
            </a:extLst>
          </p:cNvPr>
          <p:cNvSpPr txBox="1"/>
          <p:nvPr/>
        </p:nvSpPr>
        <p:spPr>
          <a:xfrm>
            <a:off x="7848601" y="3276600"/>
            <a:ext cx="2481919" cy="147732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MessageController</a:t>
            </a:r>
            <a:r>
              <a:rPr lang="en-US" dirty="0">
                <a:solidFill>
                  <a:schemeClr val="bg1"/>
                </a:solidFill>
              </a:rPr>
              <a:t>:</a:t>
            </a:r>
          </a:p>
          <a:p>
            <a:r>
              <a:rPr lang="en-US" dirty="0" err="1">
                <a:solidFill>
                  <a:schemeClr val="bg1"/>
                </a:solidFill>
              </a:rPr>
              <a:t>APIController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Forward message to a Dialog context: </a:t>
            </a:r>
            <a:r>
              <a:rPr lang="en-US" dirty="0" err="1"/>
              <a:t>IDialogContext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887E2C7-BE3B-4C09-8DE0-EF138E308ED2}"/>
              </a:ext>
            </a:extLst>
          </p:cNvPr>
          <p:cNvSpPr txBox="1"/>
          <p:nvPr/>
        </p:nvSpPr>
        <p:spPr>
          <a:xfrm rot="3174835">
            <a:off x="3388471" y="3126442"/>
            <a:ext cx="2481919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*</a:t>
            </a:r>
            <a:r>
              <a:rPr lang="en-US" dirty="0" err="1">
                <a:solidFill>
                  <a:schemeClr val="bg1"/>
                </a:solidFill>
              </a:rPr>
              <a:t>Dialog:IDialog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1503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DEBRIEF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249086" y="947946"/>
            <a:ext cx="9693828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en-US" sz="2400" b="1" dirty="0"/>
              <a:t>Activity: </a:t>
            </a:r>
            <a:r>
              <a:rPr lang="en-US" sz="2400" dirty="0"/>
              <a:t>is information sent by user or client to the </a:t>
            </a:r>
            <a:r>
              <a:rPr lang="en-US" sz="2400" dirty="0" err="1"/>
              <a:t>chatbot</a:t>
            </a:r>
            <a:r>
              <a:rPr lang="en-US" sz="2400" dirty="0"/>
              <a:t>, </a:t>
            </a:r>
            <a:r>
              <a:rPr lang="en-US" sz="2400" dirty="0" err="1"/>
              <a:t>e.g</a:t>
            </a:r>
            <a:r>
              <a:rPr lang="en-US" sz="2400" dirty="0"/>
              <a:t>: user enter the chat</a:t>
            </a:r>
            <a:r>
              <a:rPr lang="en-US" sz="2400" b="1" dirty="0"/>
              <a:t>, </a:t>
            </a:r>
            <a:r>
              <a:rPr lang="en-US" sz="2400" dirty="0"/>
              <a:t>typing, pinging …</a:t>
            </a: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en-US" sz="2400" b="1" dirty="0" err="1"/>
              <a:t>MessageController</a:t>
            </a:r>
            <a:r>
              <a:rPr lang="en-US" sz="2400" b="1" dirty="0"/>
              <a:t>: </a:t>
            </a:r>
            <a:r>
              <a:rPr lang="en-US" sz="2400" dirty="0"/>
              <a:t>is API end point to handle Activity, and pass it to the Dialog</a:t>
            </a: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en-US" sz="2400" b="1" dirty="0" err="1"/>
              <a:t>Dialog:IDialog</a:t>
            </a:r>
            <a:r>
              <a:rPr lang="en-US" sz="2400" b="1" dirty="0"/>
              <a:t>: </a:t>
            </a:r>
            <a:r>
              <a:rPr lang="en-US" sz="2400" dirty="0"/>
              <a:t>Is to handle the dialog with user from it initialization to it finish. It has </a:t>
            </a:r>
            <a:r>
              <a:rPr lang="en-US" sz="2400" b="1" dirty="0" err="1"/>
              <a:t>IDialogContext</a:t>
            </a:r>
            <a:r>
              <a:rPr lang="en-US" sz="2400" dirty="0"/>
              <a:t> as it context to manage and store the conversation all along. It process the incoming message to get the data and create a reply message back to user. It can also forward the message to other dialog.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6318402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err="1"/>
              <a:t>MessageController:ApiController</a:t>
            </a:r>
            <a:endParaRPr lang="en-US" sz="2800" dirty="0"/>
          </a:p>
        </p:txBody>
      </p:sp>
      <p:sp>
        <p:nvSpPr>
          <p:cNvPr id="32" name="TextBox 31"/>
          <p:cNvSpPr txBox="1"/>
          <p:nvPr/>
        </p:nvSpPr>
        <p:spPr>
          <a:xfrm>
            <a:off x="2788623" y="931321"/>
            <a:ext cx="66147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400" dirty="0"/>
              <a:t>Is the </a:t>
            </a:r>
            <a:r>
              <a:rPr lang="en-US" sz="2400" dirty="0" err="1"/>
              <a:t>Api</a:t>
            </a:r>
            <a:r>
              <a:rPr lang="en-US" sz="2400" dirty="0"/>
              <a:t> endpoint of the chat bot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400" dirty="0"/>
              <a:t>Manage the </a:t>
            </a:r>
            <a:r>
              <a:rPr lang="en-US" sz="2400" dirty="0" err="1"/>
              <a:t>IDialogContext</a:t>
            </a:r>
            <a:endParaRPr lang="en-US" sz="240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400" dirty="0"/>
              <a:t>Pass the activity to a Dialog to handle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8B1A75-AC07-48F4-9095-255C1CC2FD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8646" y="2596341"/>
            <a:ext cx="8100202" cy="3405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162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err="1"/>
              <a:t>IDialog</a:t>
            </a:r>
            <a:endParaRPr lang="en-US" sz="2800" dirty="0"/>
          </a:p>
        </p:txBody>
      </p:sp>
      <p:sp>
        <p:nvSpPr>
          <p:cNvPr id="32" name="TextBox 31"/>
          <p:cNvSpPr txBox="1"/>
          <p:nvPr/>
        </p:nvSpPr>
        <p:spPr>
          <a:xfrm>
            <a:off x="1828801" y="1064325"/>
            <a:ext cx="9759142" cy="1196737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400" dirty="0"/>
              <a:t>Handle the message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400" dirty="0"/>
              <a:t>Calculate the output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400" dirty="0"/>
              <a:t>Create response message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400" dirty="0"/>
              <a:t>Can pass the message to the following or parent dialog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AD89E4-B4EE-4019-8E24-3CD92C9563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6875" y="2389872"/>
            <a:ext cx="7025641" cy="4468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3477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1 &amp; 2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7111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 the glance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3707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HOW ABOUT TESTING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249086" y="947946"/>
            <a:ext cx="9693828" cy="5563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en-US" sz="2400" b="1" dirty="0"/>
              <a:t>What to test: </a:t>
            </a:r>
          </a:p>
          <a:p>
            <a:pPr marL="800100" lvl="1" indent="-342900">
              <a:lnSpc>
                <a:spcPct val="150000"/>
              </a:lnSpc>
              <a:buFont typeface="Arial" charset="0"/>
              <a:buChar char="•"/>
            </a:pPr>
            <a:r>
              <a:rPr lang="en-US" sz="2400" dirty="0"/>
              <a:t>Does the bot functioning properly?</a:t>
            </a:r>
          </a:p>
          <a:p>
            <a:pPr marL="800100" lvl="1" indent="-342900">
              <a:lnSpc>
                <a:spcPct val="150000"/>
              </a:lnSpc>
              <a:buFont typeface="Arial" charset="0"/>
              <a:buChar char="•"/>
            </a:pPr>
            <a:r>
              <a:rPr lang="en-US" sz="2400" dirty="0"/>
              <a:t>Does the bot response correctly?</a:t>
            </a: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en-US" sz="2400" b="1" dirty="0"/>
              <a:t>Challenge:</a:t>
            </a:r>
          </a:p>
          <a:p>
            <a:pPr marL="800100" lvl="1" indent="-342900">
              <a:lnSpc>
                <a:spcPct val="150000"/>
              </a:lnSpc>
              <a:buFont typeface="Arial" charset="0"/>
              <a:buChar char="•"/>
            </a:pPr>
            <a:r>
              <a:rPr lang="en-US" sz="2400" dirty="0" err="1"/>
              <a:t>Chatbots</a:t>
            </a:r>
            <a:r>
              <a:rPr lang="en-US" sz="2400" dirty="0"/>
              <a:t> can vary the things they say</a:t>
            </a:r>
          </a:p>
          <a:p>
            <a:pPr marL="800100" lvl="1" indent="-342900">
              <a:lnSpc>
                <a:spcPct val="150000"/>
              </a:lnSpc>
              <a:buFont typeface="Arial" charset="0"/>
              <a:buChar char="•"/>
            </a:pPr>
            <a:r>
              <a:rPr lang="en-US" sz="2400" dirty="0"/>
              <a:t>A bot can say the wrong thing in the right way</a:t>
            </a:r>
          </a:p>
          <a:p>
            <a:pPr marL="800100" lvl="1" indent="-342900">
              <a:lnSpc>
                <a:spcPct val="150000"/>
              </a:lnSpc>
              <a:buFont typeface="Arial" charset="0"/>
              <a:buChar char="•"/>
            </a:pPr>
            <a:r>
              <a:rPr lang="en-US" sz="2400" dirty="0"/>
              <a:t>Isolating third party components</a:t>
            </a:r>
          </a:p>
          <a:p>
            <a:pPr marL="800100" lvl="1" indent="-342900">
              <a:lnSpc>
                <a:spcPct val="150000"/>
              </a:lnSpc>
              <a:buFont typeface="Arial" charset="0"/>
              <a:buChar char="•"/>
            </a:pPr>
            <a:r>
              <a:rPr lang="en-US" sz="2400" dirty="0"/>
              <a:t>T&amp;T:</a:t>
            </a:r>
          </a:p>
          <a:p>
            <a:pPr marL="1257300" lvl="2" indent="-342900">
              <a:lnSpc>
                <a:spcPct val="150000"/>
              </a:lnSpc>
              <a:buFont typeface="Arial" charset="0"/>
              <a:buChar char="•"/>
            </a:pPr>
            <a:r>
              <a:rPr lang="en-US" sz="2400" dirty="0">
                <a:hlinkClick r:id="rId3"/>
              </a:rPr>
              <a:t>http://www.qmetry.com/qmetry-bot-tester/</a:t>
            </a:r>
            <a:endParaRPr lang="en-US" sz="2400" dirty="0"/>
          </a:p>
          <a:p>
            <a:pPr marL="1257300" lvl="2" indent="-342900">
              <a:lnSpc>
                <a:spcPct val="150000"/>
              </a:lnSpc>
              <a:buFont typeface="Arial" charset="0"/>
              <a:buChar char="•"/>
            </a:pPr>
            <a:r>
              <a:rPr lang="en-US" sz="2400" dirty="0">
                <a:hlinkClick r:id="rId4"/>
              </a:rPr>
              <a:t>https://www.npmjs.com/package/bot-tester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043436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MAKE IT SMARTER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F63999A8-129E-4145-8C18-50134697D96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44134836"/>
              </p:ext>
            </p:extLst>
          </p:nvPr>
        </p:nvGraphicFramePr>
        <p:xfrm>
          <a:off x="2247900" y="1159626"/>
          <a:ext cx="7696200" cy="50963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4F7DEA13-8787-4862-A512-17846920BC93}"/>
              </a:ext>
            </a:extLst>
          </p:cNvPr>
          <p:cNvSpPr txBox="1"/>
          <p:nvPr/>
        </p:nvSpPr>
        <p:spPr>
          <a:xfrm>
            <a:off x="5715000" y="6071307"/>
            <a:ext cx="762000" cy="369332"/>
          </a:xfrm>
          <a:prstGeom prst="rect">
            <a:avLst/>
          </a:prstGeom>
          <a:solidFill>
            <a:schemeClr val="accent4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NLU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4B1B17-13B5-4C16-A2B2-C0CF19C9E274}"/>
              </a:ext>
            </a:extLst>
          </p:cNvPr>
          <p:cNvSpPr txBox="1"/>
          <p:nvPr/>
        </p:nvSpPr>
        <p:spPr>
          <a:xfrm>
            <a:off x="2098271" y="3902827"/>
            <a:ext cx="1257300" cy="646331"/>
          </a:xfrm>
          <a:prstGeom prst="rect">
            <a:avLst/>
          </a:prstGeom>
          <a:solidFill>
            <a:schemeClr val="accent4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Rich card</a:t>
            </a:r>
          </a:p>
          <a:p>
            <a:pPr algn="ctr"/>
            <a:r>
              <a:rPr lang="en-US" dirty="0"/>
              <a:t>Hero card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3C40A5-D0B7-46B3-8ADB-8E3EED9EF7D9}"/>
              </a:ext>
            </a:extLst>
          </p:cNvPr>
          <p:cNvSpPr txBox="1"/>
          <p:nvPr/>
        </p:nvSpPr>
        <p:spPr>
          <a:xfrm>
            <a:off x="3125585" y="1600200"/>
            <a:ext cx="876301" cy="369332"/>
          </a:xfrm>
          <a:prstGeom prst="rect">
            <a:avLst/>
          </a:prstGeom>
          <a:solidFill>
            <a:schemeClr val="accent4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NLG</a:t>
            </a:r>
          </a:p>
        </p:txBody>
      </p:sp>
    </p:spTree>
    <p:extLst>
      <p:ext uri="{BB962C8B-B14F-4D97-AF65-F5344CB8AC3E}">
        <p14:creationId xmlns:p14="http://schemas.microsoft.com/office/powerpoint/2010/main" val="2384692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LUIS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104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4175BBC9-4776-4525-8E16-D11DE00900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267633"/>
              </p:ext>
            </p:extLst>
          </p:nvPr>
        </p:nvGraphicFramePr>
        <p:xfrm>
          <a:off x="1367905" y="1219200"/>
          <a:ext cx="9456190" cy="54000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47280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280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Scenario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Scenario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effectLst/>
                        </a:rPr>
                        <a:t>User: I want to order a pizza.</a:t>
                      </a:r>
                      <a:br>
                        <a:rPr lang="en-US" sz="1800" kern="1200" dirty="0">
                          <a:effectLst/>
                        </a:rPr>
                      </a:br>
                      <a:r>
                        <a:rPr lang="en-US" sz="1800" kern="1200" dirty="0">
                          <a:effectLst/>
                        </a:rPr>
                        <a:t>Bot: Sorry, I couldn’t understand.</a:t>
                      </a:r>
                      <a:br>
                        <a:rPr lang="en-US" sz="1800" kern="1200" dirty="0">
                          <a:effectLst/>
                        </a:rPr>
                      </a:br>
                      <a:r>
                        <a:rPr lang="en-US" sz="1800" i="1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User suddenly remembers that this machine can only understand commands.</a:t>
                      </a:r>
                      <a:br>
                        <a:rPr lang="en-US" sz="1800" kern="1200" dirty="0">
                          <a:effectLst/>
                        </a:rPr>
                      </a:br>
                      <a:r>
                        <a:rPr lang="en-US" sz="1800" kern="1200" dirty="0">
                          <a:effectLst/>
                        </a:rPr>
                        <a:t>User: order pizza 1 large margarita</a:t>
                      </a:r>
                      <a:br>
                        <a:rPr lang="en-US" sz="1800" kern="1200" dirty="0">
                          <a:effectLst/>
                        </a:rPr>
                      </a:br>
                      <a:r>
                        <a:rPr lang="en-US" sz="1800" kern="1200" dirty="0">
                          <a:effectLst/>
                        </a:rPr>
                        <a:t>Bot: Thanks, your order has been placed. Do you want to order more? (Y/n)</a:t>
                      </a:r>
                      <a:br>
                        <a:rPr lang="en-US" sz="1800" kern="1200" dirty="0">
                          <a:effectLst/>
                        </a:rPr>
                      </a:br>
                      <a:r>
                        <a:rPr lang="en-US" sz="1800" kern="1200" dirty="0">
                          <a:effectLst/>
                        </a:rPr>
                        <a:t>User: No.</a:t>
                      </a:r>
                      <a:br>
                        <a:rPr lang="en-US" sz="1800" kern="1200" dirty="0">
                          <a:effectLst/>
                        </a:rPr>
                      </a:br>
                      <a:r>
                        <a:rPr lang="en-US" sz="1800" kern="1200" dirty="0">
                          <a:effectLst/>
                        </a:rPr>
                        <a:t>Bot: Sorry, I couldn’t understand.</a:t>
                      </a:r>
                      <a:br>
                        <a:rPr lang="en-US" sz="1800" kern="1200" dirty="0">
                          <a:effectLst/>
                        </a:rPr>
                      </a:br>
                      <a:r>
                        <a:rPr lang="en-US" sz="1600" i="1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User pulls her hair, close the chat.</a:t>
                      </a:r>
                      <a:r>
                        <a:rPr lang="en-US" sz="1600" i="1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 </a:t>
                      </a:r>
                      <a:endParaRPr lang="en-US" i="1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effectLst/>
                        </a:rPr>
                        <a:t>User: I want to order a pizza.</a:t>
                      </a:r>
                      <a:br>
                        <a:rPr lang="en-US" sz="1800" kern="1200" dirty="0">
                          <a:effectLst/>
                        </a:rPr>
                      </a:br>
                      <a:r>
                        <a:rPr lang="en-US" sz="1800" kern="1200" dirty="0">
                          <a:effectLst/>
                        </a:rPr>
                        <a:t>Bot: Great. What type of pizza would you like?</a:t>
                      </a:r>
                      <a:br>
                        <a:rPr lang="en-US" sz="1800" kern="1200" dirty="0">
                          <a:effectLst/>
                        </a:rPr>
                      </a:br>
                      <a:r>
                        <a:rPr lang="en-US" sz="1800" kern="1200" dirty="0">
                          <a:effectLst/>
                        </a:rPr>
                        <a:t>User: Umm… I think Id like a Margarita. </a:t>
                      </a:r>
                      <a:r>
                        <a:rPr lang="en-US" sz="1800" u="sng" kern="1200" dirty="0">
                          <a:effectLst/>
                        </a:rPr>
                        <a:t>Wait, I think I’ll go with Pepperoni.</a:t>
                      </a:r>
                      <a:br>
                        <a:rPr lang="en-US" sz="1800" u="sng" kern="1200" dirty="0">
                          <a:effectLst/>
                        </a:rPr>
                      </a:br>
                      <a:r>
                        <a:rPr lang="en-US" sz="1800" kern="1200" dirty="0">
                          <a:effectLst/>
                        </a:rPr>
                        <a:t>Bot: Is it a Margarita or a Pepperoni?</a:t>
                      </a:r>
                      <a:br>
                        <a:rPr lang="en-US" sz="1800" kern="1200" dirty="0">
                          <a:effectLst/>
                        </a:rPr>
                      </a:br>
                      <a:r>
                        <a:rPr lang="en-US" sz="1800" kern="1200" dirty="0">
                          <a:effectLst/>
                        </a:rPr>
                        <a:t>User: Pepperoni. And </a:t>
                      </a:r>
                      <a:r>
                        <a:rPr lang="en-US" sz="1800" u="sng" kern="1200" dirty="0">
                          <a:effectLst/>
                        </a:rPr>
                        <a:t>make it large</a:t>
                      </a:r>
                      <a:r>
                        <a:rPr lang="en-US" sz="1800" kern="1200" dirty="0">
                          <a:effectLst/>
                        </a:rPr>
                        <a:t>.</a:t>
                      </a:r>
                      <a:br>
                        <a:rPr lang="en-US" sz="1800" kern="1200" dirty="0">
                          <a:effectLst/>
                        </a:rPr>
                      </a:br>
                      <a:r>
                        <a:rPr lang="en-US" sz="1800" kern="1200" dirty="0">
                          <a:effectLst/>
                        </a:rPr>
                        <a:t>Bot: Good. Would you like any sides?</a:t>
                      </a:r>
                      <a:br>
                        <a:rPr lang="en-US" sz="1800" kern="1200" dirty="0">
                          <a:effectLst/>
                        </a:rPr>
                      </a:br>
                      <a:r>
                        <a:rPr lang="en-US" sz="1800" kern="1200" dirty="0">
                          <a:effectLst/>
                        </a:rPr>
                        <a:t>User: Nope, I’m good without them.</a:t>
                      </a:r>
                      <a:br>
                        <a:rPr lang="en-US" sz="1800" kern="1200" dirty="0">
                          <a:effectLst/>
                        </a:rPr>
                      </a:br>
                      <a:r>
                        <a:rPr lang="en-US" sz="1800" kern="1200" dirty="0">
                          <a:effectLst/>
                        </a:rPr>
                        <a:t>Bot: Cool. Your order for 1 Pepperoni pizza has been placed successfully.</a:t>
                      </a:r>
                      <a:br>
                        <a:rPr lang="en-US" sz="1800" kern="1200" dirty="0">
                          <a:effectLst/>
                        </a:rPr>
                      </a:br>
                      <a:r>
                        <a:rPr lang="en-US" sz="1800" kern="1200" dirty="0">
                          <a:effectLst/>
                        </a:rPr>
                        <a:t>Bot: I’ll let you know when you order is dispatched.</a:t>
                      </a:r>
                      <a:br>
                        <a:rPr lang="en-US" sz="1800" kern="1200" dirty="0">
                          <a:effectLst/>
                        </a:rPr>
                      </a:br>
                      <a:r>
                        <a:rPr lang="en-US" sz="1800" kern="1200" dirty="0">
                          <a:effectLst/>
                        </a:rPr>
                        <a:t>Bot: Is there anything else I can help you with?</a:t>
                      </a:r>
                      <a:br>
                        <a:rPr lang="en-US" sz="1800" kern="1200" dirty="0">
                          <a:effectLst/>
                        </a:rPr>
                      </a:br>
                      <a:r>
                        <a:rPr lang="en-US" sz="1800" kern="1200" dirty="0">
                          <a:effectLst/>
                        </a:rPr>
                        <a:t>User: Nope, thank you.</a:t>
                      </a:r>
                      <a:br>
                        <a:rPr lang="en-US" sz="1800" kern="1200" dirty="0">
                          <a:effectLst/>
                        </a:rPr>
                      </a:br>
                      <a:r>
                        <a:rPr lang="en-US" sz="1800" kern="1200" dirty="0">
                          <a:effectLst/>
                        </a:rPr>
                        <a:t>Bot: Thanks for ordering. Have a good day.</a:t>
                      </a:r>
                      <a:r>
                        <a:rPr lang="en-US" sz="1800" dirty="0"/>
                        <a:t> </a:t>
                      </a:r>
                      <a:br>
                        <a:rPr lang="en-US" dirty="0"/>
                      </a:b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itle 3">
            <a:extLst>
              <a:ext uri="{FF2B5EF4-FFF2-40B4-BE49-F238E27FC236}">
                <a16:creationId xmlns:a16="http://schemas.microsoft.com/office/drawing/2014/main" id="{0DA0892F-1C4A-44DC-8721-53F868F6F7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3600" y="609600"/>
            <a:ext cx="6347713" cy="609600"/>
          </a:xfrm>
        </p:spPr>
        <p:txBody>
          <a:bodyPr>
            <a:normAutofit/>
          </a:bodyPr>
          <a:lstStyle/>
          <a:p>
            <a:r>
              <a:rPr lang="en-US" dirty="0"/>
              <a:t>TYPICAL USE CASE</a:t>
            </a:r>
          </a:p>
        </p:txBody>
      </p:sp>
      <p:sp>
        <p:nvSpPr>
          <p:cNvPr id="10" name="Explosion: 8 Points 9">
            <a:extLst>
              <a:ext uri="{FF2B5EF4-FFF2-40B4-BE49-F238E27FC236}">
                <a16:creationId xmlns:a16="http://schemas.microsoft.com/office/drawing/2014/main" id="{B8F6FC5B-1945-4E85-9891-F8CACB87F83E}"/>
              </a:ext>
            </a:extLst>
          </p:cNvPr>
          <p:cNvSpPr/>
          <p:nvPr/>
        </p:nvSpPr>
        <p:spPr>
          <a:xfrm>
            <a:off x="10153836" y="2366433"/>
            <a:ext cx="457200" cy="457200"/>
          </a:xfrm>
          <a:prstGeom prst="irregularSeal1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Explosion: 8 Points 10">
            <a:extLst>
              <a:ext uri="{FF2B5EF4-FFF2-40B4-BE49-F238E27FC236}">
                <a16:creationId xmlns:a16="http://schemas.microsoft.com/office/drawing/2014/main" id="{2977D354-357D-4FE3-A6EB-ADC5E7707B2B}"/>
              </a:ext>
            </a:extLst>
          </p:cNvPr>
          <p:cNvSpPr/>
          <p:nvPr/>
        </p:nvSpPr>
        <p:spPr>
          <a:xfrm>
            <a:off x="9863831" y="3238500"/>
            <a:ext cx="381000" cy="381000"/>
          </a:xfrm>
          <a:prstGeom prst="irregularSeal1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803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LUIS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249086" y="947946"/>
            <a:ext cx="969382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400" dirty="0"/>
              <a:t>Microsoft’s natural language understanding cloud service, part of the Cognitive Services suite.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400" dirty="0"/>
              <a:t>Work on </a:t>
            </a:r>
            <a:r>
              <a:rPr lang="en-US" sz="2400" b="1" dirty="0"/>
              <a:t>Utterance</a:t>
            </a:r>
            <a:r>
              <a:rPr lang="en-US" sz="2400" dirty="0"/>
              <a:t>, </a:t>
            </a:r>
            <a:r>
              <a:rPr lang="en-US" sz="2400" b="1" dirty="0"/>
              <a:t>Intent</a:t>
            </a:r>
            <a:r>
              <a:rPr lang="en-US" sz="2400" dirty="0"/>
              <a:t> and </a:t>
            </a:r>
            <a:r>
              <a:rPr lang="en-US" sz="2400" b="1" dirty="0"/>
              <a:t>Entity </a:t>
            </a:r>
            <a:r>
              <a:rPr lang="en-US" sz="2400" dirty="0"/>
              <a:t>schemes and provides several other building blocks to allow for creating rich NLU applications. 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400" dirty="0"/>
              <a:t>LUIS application is </a:t>
            </a:r>
            <a:r>
              <a:rPr lang="en-US" sz="2400" b="1" dirty="0"/>
              <a:t>NOT</a:t>
            </a:r>
            <a:r>
              <a:rPr lang="en-US" sz="2400" dirty="0"/>
              <a:t> the actual software application but the language-understanding part of other software. </a:t>
            </a:r>
          </a:p>
        </p:txBody>
      </p:sp>
      <p:pic>
        <p:nvPicPr>
          <p:cNvPr id="1026" name="Picture 2" descr="https://meya.ai/static/images/luis.png">
            <a:extLst>
              <a:ext uri="{FF2B5EF4-FFF2-40B4-BE49-F238E27FC236}">
                <a16:creationId xmlns:a16="http://schemas.microsoft.com/office/drawing/2014/main" id="{52FB0CF2-B9C8-41E5-B1EA-05972E6934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2550" y="4330286"/>
            <a:ext cx="238125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15796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LUIS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249086" y="947946"/>
            <a:ext cx="969382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400" dirty="0"/>
              <a:t>Currently supports NLU in nine language cultures: English, Chinese, French, Spanish, Italian, German, Japanese, Brazilian Portuguese, and Korean. 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400" dirty="0"/>
              <a:t>Apply </a:t>
            </a:r>
            <a:r>
              <a:rPr lang="en-US" sz="2400" b="1" dirty="0"/>
              <a:t>supervised  learning </a:t>
            </a:r>
            <a:r>
              <a:rPr lang="en-US" sz="2400" dirty="0"/>
              <a:t>technique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400" dirty="0"/>
              <a:t>Of course, cannot 100% accurate</a:t>
            </a:r>
          </a:p>
        </p:txBody>
      </p:sp>
    </p:spTree>
    <p:extLst>
      <p:ext uri="{BB962C8B-B14F-4D97-AF65-F5344CB8AC3E}">
        <p14:creationId xmlns:p14="http://schemas.microsoft.com/office/powerpoint/2010/main" val="11145604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LUIS RESPONSE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3510148" y="878619"/>
            <a:ext cx="5916485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{</a:t>
            </a:r>
          </a:p>
          <a:p>
            <a:r>
              <a:rPr lang="en-US" sz="1200" dirty="0"/>
              <a:t>	"query": "define sumptuous",</a:t>
            </a:r>
          </a:p>
          <a:p>
            <a:r>
              <a:rPr lang="en-US" sz="1200" dirty="0"/>
              <a:t>	"</a:t>
            </a:r>
            <a:r>
              <a:rPr lang="en-US" sz="1200" dirty="0" err="1"/>
              <a:t>topScoringIntent</a:t>
            </a:r>
            <a:r>
              <a:rPr lang="en-US" sz="1200" dirty="0"/>
              <a:t>": {</a:t>
            </a:r>
          </a:p>
          <a:p>
            <a:r>
              <a:rPr lang="en-US" sz="1200" dirty="0"/>
              <a:t>		"intent": "</a:t>
            </a:r>
            <a:r>
              <a:rPr lang="en-US" sz="1200" dirty="0" err="1"/>
              <a:t>GetDefinition</a:t>
            </a:r>
            <a:r>
              <a:rPr lang="en-US" sz="1200" dirty="0"/>
              <a:t>",</a:t>
            </a:r>
          </a:p>
          <a:p>
            <a:r>
              <a:rPr lang="en-US" sz="1200" dirty="0"/>
              <a:t>		"score": 0.9820167</a:t>
            </a:r>
          </a:p>
          <a:p>
            <a:r>
              <a:rPr lang="en-US" sz="1200" dirty="0"/>
              <a:t>	},</a:t>
            </a:r>
          </a:p>
          <a:p>
            <a:r>
              <a:rPr lang="en-US" sz="1200" dirty="0"/>
              <a:t>	"intents": [</a:t>
            </a:r>
          </a:p>
          <a:p>
            <a:r>
              <a:rPr lang="en-US" sz="1200" dirty="0"/>
              <a:t>		{</a:t>
            </a:r>
          </a:p>
          <a:p>
            <a:r>
              <a:rPr lang="en-US" sz="1200" dirty="0"/>
              <a:t>			"intent": "</a:t>
            </a:r>
            <a:r>
              <a:rPr lang="en-US" sz="1200" dirty="0" err="1"/>
              <a:t>GetDefinition</a:t>
            </a:r>
            <a:r>
              <a:rPr lang="en-US" sz="1200" dirty="0"/>
              <a:t>",</a:t>
            </a:r>
          </a:p>
          <a:p>
            <a:r>
              <a:rPr lang="en-US" sz="1200" dirty="0"/>
              <a:t>			"score": 0.9820167</a:t>
            </a:r>
          </a:p>
          <a:p>
            <a:r>
              <a:rPr lang="en-US" sz="1200" dirty="0"/>
              <a:t>		},</a:t>
            </a:r>
          </a:p>
          <a:p>
            <a:r>
              <a:rPr lang="en-US" sz="1200" dirty="0"/>
              <a:t>		{</a:t>
            </a:r>
          </a:p>
          <a:p>
            <a:r>
              <a:rPr lang="en-US" sz="1200" dirty="0"/>
              <a:t>			"intent": "None",</a:t>
            </a:r>
          </a:p>
          <a:p>
            <a:r>
              <a:rPr lang="en-US" sz="1200" dirty="0"/>
              <a:t>			"score": 0.03545451</a:t>
            </a:r>
          </a:p>
          <a:p>
            <a:r>
              <a:rPr lang="en-US" sz="1200" dirty="0"/>
              <a:t>		},</a:t>
            </a:r>
          </a:p>
          <a:p>
            <a:r>
              <a:rPr lang="en-US" sz="1200" dirty="0"/>
              <a:t>		{</a:t>
            </a:r>
          </a:p>
          <a:p>
            <a:r>
              <a:rPr lang="en-US" sz="1200" dirty="0"/>
              <a:t>			"intent": "Hello",</a:t>
            </a:r>
          </a:p>
          <a:p>
            <a:r>
              <a:rPr lang="en-US" sz="1200" dirty="0"/>
              <a:t>			"score": 0.00300396071</a:t>
            </a:r>
          </a:p>
          <a:p>
            <a:r>
              <a:rPr lang="en-US" sz="1200" dirty="0"/>
              <a:t>		}</a:t>
            </a:r>
          </a:p>
          <a:p>
            <a:r>
              <a:rPr lang="en-US" sz="1200" dirty="0"/>
              <a:t>	],</a:t>
            </a:r>
          </a:p>
          <a:p>
            <a:r>
              <a:rPr lang="en-US" sz="1200" dirty="0"/>
              <a:t>	"entities": [</a:t>
            </a:r>
          </a:p>
          <a:p>
            <a:r>
              <a:rPr lang="en-US" sz="1200" dirty="0"/>
              <a:t>		{</a:t>
            </a:r>
          </a:p>
          <a:p>
            <a:r>
              <a:rPr lang="en-US" sz="1200" dirty="0"/>
              <a:t>			"entity": "sumptuous",</a:t>
            </a:r>
          </a:p>
          <a:p>
            <a:r>
              <a:rPr lang="en-US" sz="1200" dirty="0"/>
              <a:t>			"type": "Phrase",</a:t>
            </a:r>
          </a:p>
          <a:p>
            <a:r>
              <a:rPr lang="en-US" sz="1200" dirty="0"/>
              <a:t>			"</a:t>
            </a:r>
            <a:r>
              <a:rPr lang="en-US" sz="1200" dirty="0" err="1"/>
              <a:t>startIndex</a:t>
            </a:r>
            <a:r>
              <a:rPr lang="en-US" sz="1200" dirty="0"/>
              <a:t>": 7,</a:t>
            </a:r>
          </a:p>
          <a:p>
            <a:r>
              <a:rPr lang="en-US" sz="1200" dirty="0"/>
              <a:t>			"</a:t>
            </a:r>
            <a:r>
              <a:rPr lang="en-US" sz="1200" dirty="0" err="1"/>
              <a:t>endIndex</a:t>
            </a:r>
            <a:r>
              <a:rPr lang="en-US" sz="1200" dirty="0"/>
              <a:t>": 15,</a:t>
            </a:r>
          </a:p>
          <a:p>
            <a:r>
              <a:rPr lang="en-US" sz="1200" dirty="0"/>
              <a:t>			"score": 0.851388454</a:t>
            </a:r>
          </a:p>
          <a:p>
            <a:r>
              <a:rPr lang="en-US" sz="1200" dirty="0"/>
              <a:t>		}</a:t>
            </a:r>
          </a:p>
          <a:p>
            <a:r>
              <a:rPr lang="en-US" sz="1200" dirty="0"/>
              <a:t>	]</a:t>
            </a:r>
          </a:p>
          <a:p>
            <a:r>
              <a:rPr lang="en-US" sz="12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6481039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ADD LUIS TO BOT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F63999A8-129E-4145-8C18-50134697D96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581062"/>
              </p:ext>
            </p:extLst>
          </p:nvPr>
        </p:nvGraphicFramePr>
        <p:xfrm>
          <a:off x="2247900" y="1192876"/>
          <a:ext cx="7696200" cy="50963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4F7DEA13-8787-4862-A512-17846920BC93}"/>
              </a:ext>
            </a:extLst>
          </p:cNvPr>
          <p:cNvSpPr txBox="1"/>
          <p:nvPr/>
        </p:nvSpPr>
        <p:spPr>
          <a:xfrm>
            <a:off x="5715000" y="3741049"/>
            <a:ext cx="762000" cy="646331"/>
          </a:xfrm>
          <a:prstGeom prst="rect">
            <a:avLst/>
          </a:prstGeom>
          <a:solidFill>
            <a:schemeClr val="accent4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NLU: LUIS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C4947F2-885C-4368-A093-0ED284BAB6D5}"/>
              </a:ext>
            </a:extLst>
          </p:cNvPr>
          <p:cNvCxnSpPr/>
          <p:nvPr/>
        </p:nvCxnSpPr>
        <p:spPr>
          <a:xfrm>
            <a:off x="6172200" y="4503049"/>
            <a:ext cx="0" cy="609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ABF1B08-6F7D-4905-86B3-3C7A79A0618A}"/>
              </a:ext>
            </a:extLst>
          </p:cNvPr>
          <p:cNvCxnSpPr/>
          <p:nvPr/>
        </p:nvCxnSpPr>
        <p:spPr>
          <a:xfrm>
            <a:off x="5943600" y="4503049"/>
            <a:ext cx="0" cy="609600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614794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err="1"/>
              <a:t>LuisDialog</a:t>
            </a:r>
            <a:r>
              <a:rPr lang="en-US" sz="2800" dirty="0"/>
              <a:t>: </a:t>
            </a:r>
            <a:r>
              <a:rPr lang="en-US" sz="2800" dirty="0" err="1"/>
              <a:t>IDialog</a:t>
            </a:r>
            <a:endParaRPr lang="en-US" sz="2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44D1D5C-22F8-4A60-84F0-ADA22CB2AB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3578" y="924098"/>
            <a:ext cx="7684844" cy="5267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08001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BEST PRACTICES ON TRAINING LUIS MODEL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857597" y="898070"/>
            <a:ext cx="8476805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en-US" sz="2400" dirty="0"/>
              <a:t>Lower down number of intents</a:t>
            </a: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en-US" sz="2400" dirty="0"/>
              <a:t>Grouping intents to have better CUI</a:t>
            </a: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en-US" sz="2400" dirty="0"/>
              <a:t>Apply naming convention for intents and entities</a:t>
            </a: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en-US" sz="2400" dirty="0"/>
              <a:t>Use proper entities types. Remember to add alternative values for list entities</a:t>
            </a: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en-US" sz="2400" dirty="0"/>
              <a:t>Leverage LUIS built-in intents</a:t>
            </a: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en-US" sz="2400" dirty="0"/>
              <a:t>Beware LUIS is not from your country</a:t>
            </a: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en-US" sz="2400" dirty="0"/>
              <a:t>Monitor the model, improve it regularly</a:t>
            </a: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en-US" sz="2400" dirty="0"/>
              <a:t>Versioning</a:t>
            </a:r>
          </a:p>
        </p:txBody>
      </p:sp>
    </p:spTree>
    <p:extLst>
      <p:ext uri="{BB962C8B-B14F-4D97-AF65-F5344CB8AC3E}">
        <p14:creationId xmlns:p14="http://schemas.microsoft.com/office/powerpoint/2010/main" val="8604867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6632456-6938-46B8-918A-64DDB58897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12841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3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21045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PRINCIPLES OF BOT DESIGN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3045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Make The Bot Human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857597" y="898070"/>
            <a:ext cx="931470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400" dirty="0"/>
              <a:t>Always reply in full sentence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400" dirty="0"/>
              <a:t>Develop a character for the bot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400" dirty="0"/>
              <a:t>Combining chat bots with emotional analytics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400" dirty="0"/>
              <a:t>Be proactive, when change dialog context should have a linking sentence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400" dirty="0"/>
              <a:t>Take lead. The bot is the boss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400" dirty="0"/>
              <a:t>Start a fight</a:t>
            </a:r>
          </a:p>
        </p:txBody>
      </p:sp>
    </p:spTree>
    <p:extLst>
      <p:ext uri="{BB962C8B-B14F-4D97-AF65-F5344CB8AC3E}">
        <p14:creationId xmlns:p14="http://schemas.microsoft.com/office/powerpoint/2010/main" val="8448427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38EA91A-36A5-4E59-A2DC-A00542FE7E6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47" t="23856" r="6847" b="23856"/>
          <a:stretch/>
        </p:blipFill>
        <p:spPr>
          <a:xfrm>
            <a:off x="4114799" y="3646795"/>
            <a:ext cx="3962401" cy="762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C529317-99EB-49C4-97D4-A2E3A8E58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MAKE THE BOT HUMAN: EMOJ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9DCD1E-755F-4DF7-AD67-84A252EB15A4}"/>
              </a:ext>
            </a:extLst>
          </p:cNvPr>
          <p:cNvSpPr txBox="1"/>
          <p:nvPr/>
        </p:nvSpPr>
        <p:spPr>
          <a:xfrm>
            <a:off x="2209799" y="838201"/>
            <a:ext cx="9748421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Catchy for idea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User can understand in the way they’re intent to expected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It’s images, worth thousand words [</a:t>
            </a:r>
            <a:r>
              <a:rPr lang="en-US" dirty="0">
                <a:hlinkClick r:id="rId3"/>
              </a:rPr>
              <a:t>example</a:t>
            </a:r>
            <a:r>
              <a:rPr lang="en-US" dirty="0"/>
              <a:t>]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Bot can understand/reply in </a:t>
            </a:r>
            <a:r>
              <a:rPr lang="en-US" dirty="0" err="1"/>
              <a:t>emoj</a:t>
            </a:r>
            <a:r>
              <a:rPr lang="en-US" dirty="0"/>
              <a:t> = bot can think super cool and lively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More handy and easier to understand comparing to image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Pitfall: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dirty="0"/>
              <a:t>Misunderstand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dirty="0"/>
              <a:t>Different channels has different </a:t>
            </a:r>
            <a:r>
              <a:rPr lang="en-US" dirty="0" err="1"/>
              <a:t>emoj</a:t>
            </a:r>
            <a:r>
              <a:rPr lang="en-US" dirty="0"/>
              <a:t> with same code</a:t>
            </a:r>
          </a:p>
          <a:p>
            <a:pPr algn="r"/>
            <a:r>
              <a:rPr lang="en-US" sz="1200" dirty="0">
                <a:solidFill>
                  <a:srgbClr val="00B0F0"/>
                </a:solidFill>
              </a:rPr>
              <a:t>https://chatbotsmagazine.com/why-emoji-fit-perfectly-for-chatbots-e9c3e8d433ad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09B271-311B-45EF-B860-C0370F31EC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6917" y="4724399"/>
            <a:ext cx="1962150" cy="19621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6103347-7FA7-4383-9DB7-5064719BD14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4009" y="4749386"/>
            <a:ext cx="1962150" cy="196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172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Principles Of Bot Design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857597" y="898070"/>
            <a:ext cx="9314708" cy="5563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400" dirty="0"/>
              <a:t>Users will prefer the bot experience over alternative experiences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400" dirty="0"/>
              <a:t>A great user experience should be the number one priority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400" dirty="0"/>
              <a:t>There are no correlation between a bot's intelligence and user adoption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400" dirty="0"/>
              <a:t>Conversational capability is nothing unless the bot addresses the problems that your users need to solve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400" dirty="0"/>
              <a:t>Consider whether voice is the appropriate channel for the given problem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400" dirty="0"/>
              <a:t>The very first interaction between the user and bot is critical to the user experience. </a:t>
            </a:r>
          </a:p>
        </p:txBody>
      </p:sp>
    </p:spTree>
    <p:extLst>
      <p:ext uri="{BB962C8B-B14F-4D97-AF65-F5344CB8AC3E}">
        <p14:creationId xmlns:p14="http://schemas.microsoft.com/office/powerpoint/2010/main" val="138145197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DESIGNING A CONVERSATION FLOW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4097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Dialog Stack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BD5A2D-B640-41BF-872D-1860636BA5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1424" y="1239982"/>
            <a:ext cx="9209152" cy="4063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4476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Bad Design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14152" y="1130531"/>
            <a:ext cx="5270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The "stubborn bot"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C7325E8-6B29-4DD8-8561-5FAEFF2251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99863"/>
            <a:ext cx="4758022" cy="34036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536573" y="1130531"/>
            <a:ext cx="5270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The "clueless bot"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E02E206-E8E1-4AE0-864F-CED0741B0B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6573" y="1566764"/>
            <a:ext cx="5181600" cy="191658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536573" y="3550251"/>
            <a:ext cx="5270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The "mysterious bot"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515E279-745F-4EB4-8A37-7787FADAA1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006" y="4000571"/>
            <a:ext cx="4711794" cy="2172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705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Bad Design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14152" y="1130531"/>
            <a:ext cx="5270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The "captain obvious bot"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536573" y="1130531"/>
            <a:ext cx="5270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The "bot that can't forget"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547" y="1666117"/>
            <a:ext cx="5220453" cy="295575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A18FC2C-DD17-4AFF-A528-66E2F8442D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4421" y="1666117"/>
            <a:ext cx="5069379" cy="2620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662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494F16-F8C6-46F0-9901-ECC9A63B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design a conversation flow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B78EC6E-64DC-4D3A-B641-6507BD70956E}"/>
              </a:ext>
            </a:extLst>
          </p:cNvPr>
          <p:cNvSpPr txBox="1"/>
          <p:nvPr/>
        </p:nvSpPr>
        <p:spPr>
          <a:xfrm>
            <a:off x="2133599" y="1143000"/>
            <a:ext cx="792480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Must have CUI (Conversational User Interface) first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Define channels for the bot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Define common fall back: what if user misspell/quit/cancel etc..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Base on CUI, decide to use AI services or not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Base on CUI, define intents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Base on CUI, defines non-happy, corner cases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API services should be with </a:t>
            </a:r>
            <a:r>
              <a:rPr lang="en-US" dirty="0" err="1"/>
              <a:t>async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2153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vi-VN" sz="2800" dirty="0"/>
              <a:t>Machine Learning</a:t>
            </a:r>
            <a:endParaRPr lang="en-US" sz="2800" dirty="0"/>
          </a:p>
        </p:txBody>
      </p:sp>
      <p:sp>
        <p:nvSpPr>
          <p:cNvPr id="32" name="TextBox 31"/>
          <p:cNvSpPr txBox="1"/>
          <p:nvPr/>
        </p:nvSpPr>
        <p:spPr>
          <a:xfrm>
            <a:off x="1866999" y="1123405"/>
            <a:ext cx="845800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Is what “gives computers the ability to learn without being explicitly programmed.”</a:t>
            </a:r>
          </a:p>
          <a:p>
            <a:pPr algn="r"/>
            <a:r>
              <a:rPr lang="en-US" i="1" dirty="0" err="1"/>
              <a:t>Athur</a:t>
            </a:r>
            <a:r>
              <a:rPr lang="en-US" i="1" dirty="0"/>
              <a:t> Samuel - “Some Studies in Machine Learning”</a:t>
            </a:r>
            <a:r>
              <a:rPr lang="en-US" dirty="0"/>
              <a:t> 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  <a:p>
            <a:endParaRPr lang="en-US"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7DF00F72-4835-4780-AD20-5AF23735B31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58940195"/>
              </p:ext>
            </p:extLst>
          </p:nvPr>
        </p:nvGraphicFramePr>
        <p:xfrm>
          <a:off x="1289512" y="2936066"/>
          <a:ext cx="8915400" cy="1498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F6083442-F0C5-456B-8177-3CCBEBDA9AB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47274016"/>
              </p:ext>
            </p:extLst>
          </p:nvPr>
        </p:nvGraphicFramePr>
        <p:xfrm>
          <a:off x="1276812" y="4637866"/>
          <a:ext cx="8915400" cy="1498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40352988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design a conversation flow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9DCD1E-755F-4DF7-AD67-84A252EB15A4}"/>
              </a:ext>
            </a:extLst>
          </p:cNvPr>
          <p:cNvSpPr txBox="1"/>
          <p:nvPr/>
        </p:nvSpPr>
        <p:spPr>
          <a:xfrm>
            <a:off x="2209800" y="838200"/>
            <a:ext cx="91440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400" dirty="0"/>
              <a:t>List what the bot can do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400" dirty="0"/>
              <a:t>Strategy for Start Over/Quit/Cancel/Not understand </a:t>
            </a:r>
            <a:r>
              <a:rPr lang="en-US" sz="2400" dirty="0" err="1"/>
              <a:t>etc</a:t>
            </a:r>
            <a:r>
              <a:rPr lang="en-US" sz="2400" dirty="0"/>
              <a:t>…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400" dirty="0"/>
              <a:t>Inform user that the bot can or cannot understand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400" dirty="0"/>
              <a:t>Deal with technical issues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400" dirty="0"/>
              <a:t>Deal with ambiguities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364819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022711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vi-VN" sz="2800" dirty="0"/>
              <a:t>Machine Learning</a:t>
            </a:r>
            <a:endParaRPr lang="en-US" sz="2800" dirty="0"/>
          </a:p>
        </p:txBody>
      </p:sp>
      <p:sp>
        <p:nvSpPr>
          <p:cNvPr id="32" name="TextBox 31"/>
          <p:cNvSpPr txBox="1"/>
          <p:nvPr/>
        </p:nvSpPr>
        <p:spPr>
          <a:xfrm>
            <a:off x="1352599" y="1014446"/>
            <a:ext cx="9486801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Arial" charset="0"/>
              <a:buChar char="•"/>
            </a:pPr>
            <a:r>
              <a:rPr lang="en-US" sz="2400" b="1" dirty="0"/>
              <a:t>ML Algorithm </a:t>
            </a:r>
            <a:r>
              <a:rPr lang="en-US" sz="2400" dirty="0"/>
              <a:t>is the way to get the Model. Plenty of them. Based on your need, pick a Algorithm – Or not: Sometime applying unrelated  algorithm give excellent Model (e.g.: apply Near-optimal computing, Fuzzy, G.A… for extremely fast learning)</a:t>
            </a:r>
          </a:p>
          <a:p>
            <a:pPr marL="800100" lvl="1" indent="-342900">
              <a:buFont typeface="Arial" charset="0"/>
              <a:buChar char="•"/>
            </a:pPr>
            <a:endParaRPr lang="en-US" sz="1100" dirty="0"/>
          </a:p>
          <a:p>
            <a:pPr marL="800100" lvl="1" indent="-342900">
              <a:buFont typeface="Arial" charset="0"/>
              <a:buChar char="•"/>
            </a:pPr>
            <a:r>
              <a:rPr lang="en-US" sz="2400" b="1" dirty="0"/>
              <a:t>Feature:</a:t>
            </a:r>
            <a:r>
              <a:rPr lang="en-US" sz="2400" dirty="0"/>
              <a:t> Properties of input data</a:t>
            </a:r>
          </a:p>
          <a:p>
            <a:pPr marL="800100" lvl="1" indent="-342900">
              <a:buFont typeface="Arial" charset="0"/>
              <a:buChar char="•"/>
            </a:pPr>
            <a:endParaRPr lang="en-US" sz="1100" dirty="0"/>
          </a:p>
          <a:p>
            <a:pPr marL="800100" lvl="1" indent="-342900">
              <a:buFont typeface="Arial" charset="0"/>
              <a:buChar char="•"/>
            </a:pPr>
            <a:r>
              <a:rPr lang="en-US" sz="2400" b="1" dirty="0"/>
              <a:t>Label:</a:t>
            </a:r>
            <a:r>
              <a:rPr lang="en-US" sz="2400" dirty="0"/>
              <a:t> Properties of output</a:t>
            </a:r>
            <a:endParaRPr lang="en-US" sz="2400" b="1" dirty="0"/>
          </a:p>
          <a:p>
            <a:pPr lvl="0"/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9568437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vi-VN" sz="2800" dirty="0"/>
              <a:t>Machine Learning</a:t>
            </a:r>
            <a:endParaRPr lang="en-US" sz="2800" dirty="0"/>
          </a:p>
        </p:txBody>
      </p:sp>
      <p:sp>
        <p:nvSpPr>
          <p:cNvPr id="32" name="TextBox 31"/>
          <p:cNvSpPr txBox="1"/>
          <p:nvPr/>
        </p:nvSpPr>
        <p:spPr>
          <a:xfrm>
            <a:off x="1659972" y="1097574"/>
            <a:ext cx="8872056" cy="4662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400" b="1" dirty="0"/>
              <a:t>Supervised learning:</a:t>
            </a:r>
            <a:r>
              <a:rPr lang="en-US" sz="2400" dirty="0"/>
              <a:t> used when training data can be labeled up front, find patterns to predict the values of the label on additional unlabeled data; commonly used in applications where historical data predict future events</a:t>
            </a:r>
          </a:p>
          <a:p>
            <a:pPr marL="285750" indent="-285750">
              <a:buFont typeface="Arial" charset="0"/>
              <a:buChar char="•"/>
            </a:pPr>
            <a:endParaRPr lang="en-US" sz="1100" dirty="0"/>
          </a:p>
          <a:p>
            <a:pPr marL="285750" indent="-285750">
              <a:buFont typeface="Arial" charset="0"/>
              <a:buChar char="•"/>
            </a:pPr>
            <a:r>
              <a:rPr lang="en-US" sz="2400" b="1" dirty="0"/>
              <a:t>Unsupervised learning:</a:t>
            </a:r>
            <a:r>
              <a:rPr lang="en-US" sz="2400" dirty="0"/>
              <a:t> used when training data cannot be labeled up front, find structure of input data. Applied for clustering (categorizes) or association (recommendation)</a:t>
            </a:r>
          </a:p>
          <a:p>
            <a:pPr marL="285750" indent="-285750">
              <a:buFont typeface="Arial" charset="0"/>
              <a:buChar char="•"/>
            </a:pPr>
            <a:endParaRPr lang="en-US" sz="11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Semi-Supervised Learning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1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Reinforcement learning:</a:t>
            </a:r>
            <a:r>
              <a:rPr lang="en-US" sz="2400" dirty="0"/>
              <a:t> is when a machine is not explicitly supplied training data. It must interact with the environment in order to achieve a goal (play game, self driving cars)</a:t>
            </a:r>
          </a:p>
        </p:txBody>
      </p:sp>
    </p:spTree>
    <p:extLst>
      <p:ext uri="{BB962C8B-B14F-4D97-AF65-F5344CB8AC3E}">
        <p14:creationId xmlns:p14="http://schemas.microsoft.com/office/powerpoint/2010/main" val="19234537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MACHINE LEARNING APPLICATION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0C5064B-E82A-45CF-8650-7102CD8E18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1452772"/>
              </p:ext>
            </p:extLst>
          </p:nvPr>
        </p:nvGraphicFramePr>
        <p:xfrm>
          <a:off x="1670050" y="1044873"/>
          <a:ext cx="8851900" cy="492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83150">
                  <a:extLst>
                    <a:ext uri="{9D8B030D-6E8A-4147-A177-3AD203B41FA5}">
                      <a16:colId xmlns:a16="http://schemas.microsoft.com/office/drawing/2014/main" val="2191256872"/>
                    </a:ext>
                  </a:extLst>
                </a:gridCol>
                <a:gridCol w="3968750">
                  <a:extLst>
                    <a:ext uri="{9D8B030D-6E8A-4147-A177-3AD203B41FA5}">
                      <a16:colId xmlns:a16="http://schemas.microsoft.com/office/drawing/2014/main" val="3368725981"/>
                    </a:ext>
                  </a:extLst>
                </a:gridCol>
              </a:tblGrid>
              <a:tr h="50038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SPEECH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RECOMMENDATIONS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4465885"/>
                  </a:ext>
                </a:extLst>
              </a:tr>
              <a:tr h="500380">
                <a:tc>
                  <a:txBody>
                    <a:bodyPr/>
                    <a:lstStyle/>
                    <a:p>
                      <a:r>
                        <a:rPr lang="en-US" dirty="0"/>
                        <a:t>Speech Recognition (What)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Frequently Brought Together (FBT)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5717802"/>
                  </a:ext>
                </a:extLst>
              </a:tr>
              <a:tr h="500380">
                <a:tc>
                  <a:txBody>
                    <a:bodyPr/>
                    <a:lstStyle/>
                    <a:p>
                      <a:r>
                        <a:rPr lang="en-US" dirty="0"/>
                        <a:t>Voice Recognition (Who)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Item-to-item Recommendation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6916502"/>
                  </a:ext>
                </a:extLst>
              </a:tr>
              <a:tr h="500380">
                <a:tc>
                  <a:txBody>
                    <a:bodyPr/>
                    <a:lstStyle/>
                    <a:p>
                      <a:r>
                        <a:rPr lang="en-US" dirty="0"/>
                        <a:t>Text To Speech (TTS) Speech To Text (STT)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Recommendation based on past activities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6270266"/>
                  </a:ext>
                </a:extLst>
              </a:tr>
              <a:tr h="50038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COMPUTER VISION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LANGUAGE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7447935"/>
                  </a:ext>
                </a:extLst>
              </a:tr>
              <a:tr h="500380">
                <a:tc>
                  <a:txBody>
                    <a:bodyPr/>
                    <a:lstStyle/>
                    <a:p>
                      <a:r>
                        <a:rPr lang="en-US" dirty="0"/>
                        <a:t>Object detection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Natural Language Understanding – NLU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0937226"/>
                  </a:ext>
                </a:extLst>
              </a:tr>
              <a:tr h="500380">
                <a:tc>
                  <a:txBody>
                    <a:bodyPr/>
                    <a:lstStyle/>
                    <a:p>
                      <a:r>
                        <a:rPr lang="en-US" dirty="0"/>
                        <a:t>Image Recognition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Natural Language Proceeding – NLP/NLT/NLG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3009497"/>
                  </a:ext>
                </a:extLst>
              </a:tr>
              <a:tr h="500380">
                <a:tc>
                  <a:txBody>
                    <a:bodyPr/>
                    <a:lstStyle/>
                    <a:p>
                      <a:r>
                        <a:rPr lang="en-US" dirty="0"/>
                        <a:t>Face Detection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6494510"/>
                  </a:ext>
                </a:extLst>
              </a:tr>
              <a:tr h="500380">
                <a:tc>
                  <a:txBody>
                    <a:bodyPr/>
                    <a:lstStyle/>
                    <a:p>
                      <a:r>
                        <a:rPr lang="en-US" dirty="0"/>
                        <a:t>Optical Character Recognition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47734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072218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MACHINE LEARNING APPLICATION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0C5064B-E82A-45CF-8650-7102CD8E18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526548"/>
              </p:ext>
            </p:extLst>
          </p:nvPr>
        </p:nvGraphicFramePr>
        <p:xfrm>
          <a:off x="1670050" y="1055716"/>
          <a:ext cx="8851900" cy="5120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25950">
                  <a:extLst>
                    <a:ext uri="{9D8B030D-6E8A-4147-A177-3AD203B41FA5}">
                      <a16:colId xmlns:a16="http://schemas.microsoft.com/office/drawing/2014/main" val="2191256872"/>
                    </a:ext>
                  </a:extLst>
                </a:gridCol>
                <a:gridCol w="4425950">
                  <a:extLst>
                    <a:ext uri="{9D8B030D-6E8A-4147-A177-3AD203B41FA5}">
                      <a16:colId xmlns:a16="http://schemas.microsoft.com/office/drawing/2014/main" val="336872598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Vision</a:t>
                      </a:r>
                    </a:p>
                    <a:p>
                      <a:br>
                        <a:rPr 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• Computer Vision API</a:t>
                      </a:r>
                      <a:b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• Content Moderator API</a:t>
                      </a:r>
                      <a:b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• Emotion API</a:t>
                      </a:r>
                      <a:b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• Face API</a:t>
                      </a:r>
                      <a:b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• Video API</a:t>
                      </a:r>
                      <a:b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• Custom Vision Service</a:t>
                      </a:r>
                      <a:b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• Video Indexer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Speech</a:t>
                      </a:r>
                    </a:p>
                    <a:p>
                      <a:pPr marL="0" algn="l" defTabSz="914400" rtl="0" eaLnBrk="1" latinLnBrk="0" hangingPunct="1"/>
                      <a:br>
                        <a:rPr 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• Bing Speech API</a:t>
                      </a:r>
                      <a:b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• Custom Speech Service</a:t>
                      </a:r>
                      <a:b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• Speaker Recognition API</a:t>
                      </a:r>
                      <a:b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• Translator Speech API</a:t>
                      </a:r>
                      <a:b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endParaRPr lang="en-US" sz="1800" b="1" kern="1200" dirty="0">
                        <a:solidFill>
                          <a:schemeClr val="tx2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3029170"/>
                  </a:ext>
                </a:extLst>
              </a:tr>
              <a:tr h="363563">
                <a:tc>
                  <a:txBody>
                    <a:bodyPr/>
                    <a:lstStyle/>
                    <a:p>
                      <a:pPr algn="ctr"/>
                      <a:r>
                        <a:rPr 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Knowledge</a:t>
                      </a:r>
                    </a:p>
                    <a:p>
                      <a:br>
                        <a:rPr 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• Academic Knowledge API</a:t>
                      </a:r>
                      <a:b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• Entity Linking Intelligent Service</a:t>
                      </a:r>
                      <a:b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• Knowledge Exploration API</a:t>
                      </a:r>
                      <a:b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• 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QnA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Maker API</a:t>
                      </a:r>
                      <a:b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• Recommendations API</a:t>
                      </a:r>
                      <a:b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• Custom Decision service</a:t>
                      </a:r>
                      <a:r>
                        <a:rPr lang="en-US" dirty="0"/>
                        <a:t> </a:t>
                      </a:r>
                      <a:br>
                        <a:rPr lang="en-US" dirty="0"/>
                      </a:b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Language</a:t>
                      </a:r>
                    </a:p>
                    <a:p>
                      <a:br>
                        <a:rPr 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• Bing Spell Check API</a:t>
                      </a:r>
                      <a:b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• Language Understanding Intelligent Service</a:t>
                      </a:r>
                      <a:b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• Linguistic Analysis API</a:t>
                      </a:r>
                      <a:b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• Text Analytics API</a:t>
                      </a:r>
                      <a:b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• Translator API</a:t>
                      </a:r>
                      <a:b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• 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WebLM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API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57178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12490664"/>
      </p:ext>
    </p:extLst>
  </p:cSld>
  <p:clrMapOvr>
    <a:masterClrMapping/>
  </p:clrMapOvr>
</p:sld>
</file>

<file path=ppt/theme/theme1.xml><?xml version="1.0" encoding="utf-8"?>
<a:theme xmlns:a="http://schemas.openxmlformats.org/drawingml/2006/main" name="NashTech-presentation">
  <a:themeElements>
    <a:clrScheme name="NashTech-defaultcolor">
      <a:dk1>
        <a:srgbClr val="323232"/>
      </a:dk1>
      <a:lt1>
        <a:srgbClr val="FFFFFF"/>
      </a:lt1>
      <a:dk2>
        <a:srgbClr val="6B5188"/>
      </a:dk2>
      <a:lt2>
        <a:srgbClr val="F26E32"/>
      </a:lt2>
      <a:accent1>
        <a:srgbClr val="EBEBEB"/>
      </a:accent1>
      <a:accent2>
        <a:srgbClr val="6D829F"/>
      </a:accent2>
      <a:accent3>
        <a:srgbClr val="7DB4D0"/>
      </a:accent3>
      <a:accent4>
        <a:srgbClr val="CB2236"/>
      </a:accent4>
      <a:accent5>
        <a:srgbClr val="8EB63E"/>
      </a:accent5>
      <a:accent6>
        <a:srgbClr val="F9DB5B"/>
      </a:accent6>
      <a:hlink>
        <a:srgbClr val="CB2236"/>
      </a:hlink>
      <a:folHlink>
        <a:srgbClr val="6F717D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9F7ACF41-CC6B-4F2F-8FBC-276E123F87B1}" vid="{C2710A67-23B3-4227-B9AF-0FFE8817AE2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A073565F37FBE40827B621EE1359869" ma:contentTypeVersion="2" ma:contentTypeDescription="Create a new document." ma:contentTypeScope="" ma:versionID="6d7ba9b814a944fe8be61931ccffced4">
  <xsd:schema xmlns:xsd="http://www.w3.org/2001/XMLSchema" xmlns:xs="http://www.w3.org/2001/XMLSchema" xmlns:p="http://schemas.microsoft.com/office/2006/metadata/properties" xmlns:ns2="140670e8-552e-4ed4-90a8-2e1fc7c78fb9" targetNamespace="http://schemas.microsoft.com/office/2006/metadata/properties" ma:root="true" ma:fieldsID="e358ad05c2f8f5154dc6b8a89e3aa6ed" ns2:_="">
    <xsd:import namespace="140670e8-552e-4ed4-90a8-2e1fc7c78fb9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40670e8-552e-4ed4-90a8-2e1fc7c78fb9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140670e8-552e-4ed4-90a8-2e1fc7c78fb9">
      <UserInfo>
        <DisplayName>Stan Minter</DisplayName>
        <AccountId>73</AccountId>
        <AccountType/>
      </UserInfo>
    </SharedWithUsers>
  </documentManagement>
</p:properties>
</file>

<file path=customXml/itemProps1.xml><?xml version="1.0" encoding="utf-8"?>
<ds:datastoreItem xmlns:ds="http://schemas.openxmlformats.org/officeDocument/2006/customXml" ds:itemID="{8E3F2779-9A6C-4AE0-85FE-8029DA8D041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17763A8-7905-40C1-BAE4-68ABD3C64CB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40670e8-552e-4ed4-90a8-2e1fc7c78fb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D626723-8D20-455B-9FE6-0B63E19348C5}">
  <ds:schemaRefs>
    <ds:schemaRef ds:uri="http://purl.org/dc/elements/1.1/"/>
    <ds:schemaRef ds:uri="http://purl.org/dc/dcmitype/"/>
    <ds:schemaRef ds:uri="http://schemas.microsoft.com/office/2006/metadata/properties"/>
    <ds:schemaRef ds:uri="http://purl.org/dc/terms/"/>
    <ds:schemaRef ds:uri="http://schemas.microsoft.com/office/2006/documentManagement/types"/>
    <ds:schemaRef ds:uri="http://www.w3.org/XML/1998/namespace"/>
    <ds:schemaRef ds:uri="http://schemas.microsoft.com/office/infopath/2007/PartnerControls"/>
    <ds:schemaRef ds:uri="http://schemas.openxmlformats.org/package/2006/metadata/core-properties"/>
    <ds:schemaRef ds:uri="140670e8-552e-4ed4-90a8-2e1fc7c78fb9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204</TotalTime>
  <Words>1778</Words>
  <Application>Microsoft Office PowerPoint</Application>
  <PresentationFormat>Widescreen</PresentationFormat>
  <Paragraphs>355</Paragraphs>
  <Slides>51</Slides>
  <Notes>36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8" baseType="lpstr">
      <vt:lpstr>Arial</vt:lpstr>
      <vt:lpstr>Calibri</vt:lpstr>
      <vt:lpstr>LucidaGrande</vt:lpstr>
      <vt:lpstr>Mangal</vt:lpstr>
      <vt:lpstr>Trebuchet MS</vt:lpstr>
      <vt:lpstr>Wingdings</vt:lpstr>
      <vt:lpstr>NashTech-presentation</vt:lpstr>
      <vt:lpstr>CHATBOT WORKSHOP</vt:lpstr>
      <vt:lpstr>Agenda</vt:lpstr>
      <vt:lpstr>At the glance</vt:lpstr>
      <vt:lpstr>PowerPoint Presentation</vt:lpstr>
      <vt:lpstr>Machine Learning</vt:lpstr>
      <vt:lpstr>Machine Learning</vt:lpstr>
      <vt:lpstr>Machine Learning</vt:lpstr>
      <vt:lpstr>MACHINE LEARNING APPLICATION</vt:lpstr>
      <vt:lpstr>MACHINE LEARNING APPLICATION</vt:lpstr>
      <vt:lpstr>Chat Bot</vt:lpstr>
      <vt:lpstr>WHAT</vt:lpstr>
      <vt:lpstr>WHAT FOR</vt:lpstr>
      <vt:lpstr>WHERE</vt:lpstr>
      <vt:lpstr>WHY</vt:lpstr>
      <vt:lpstr>WHY NOT</vt:lpstr>
      <vt:lpstr>CHAT BOT</vt:lpstr>
      <vt:lpstr>PowerPoint Presentation</vt:lpstr>
      <vt:lpstr>JOURNEY OF A CHAT MESSAGE</vt:lpstr>
      <vt:lpstr>COMMON TERMS</vt:lpstr>
      <vt:lpstr>COMMON TERMS</vt:lpstr>
      <vt:lpstr>Let’s try</vt:lpstr>
      <vt:lpstr>Microsoft Bot Framework</vt:lpstr>
      <vt:lpstr>Introduction</vt:lpstr>
      <vt:lpstr>TOOLS</vt:lpstr>
      <vt:lpstr>MS CHAT BOT FRAMEWORK</vt:lpstr>
      <vt:lpstr>DEBRIEF</vt:lpstr>
      <vt:lpstr>MessageController:ApiController</vt:lpstr>
      <vt:lpstr>IDialog</vt:lpstr>
      <vt:lpstr>Exercise 1 &amp; 2</vt:lpstr>
      <vt:lpstr>HOW ABOUT TESTING</vt:lpstr>
      <vt:lpstr>MAKE IT SMARTER</vt:lpstr>
      <vt:lpstr>LUIS</vt:lpstr>
      <vt:lpstr>TYPICAL USE CASE</vt:lpstr>
      <vt:lpstr>LUIS</vt:lpstr>
      <vt:lpstr>LUIS</vt:lpstr>
      <vt:lpstr>LUIS RESPONSE</vt:lpstr>
      <vt:lpstr>ADD LUIS TO BOT</vt:lpstr>
      <vt:lpstr>LuisDialog: IDialog</vt:lpstr>
      <vt:lpstr>BEST PRACTICES ON TRAINING LUIS MODEL </vt:lpstr>
      <vt:lpstr>Exercise 3</vt:lpstr>
      <vt:lpstr>PRINCIPLES OF BOT DESIGN</vt:lpstr>
      <vt:lpstr>Make The Bot Human</vt:lpstr>
      <vt:lpstr>MAKE THE BOT HUMAN: EMOJ</vt:lpstr>
      <vt:lpstr>Principles Of Bot Design</vt:lpstr>
      <vt:lpstr>DESIGNING A CONVERSATION FLOW</vt:lpstr>
      <vt:lpstr>Dialog Stack</vt:lpstr>
      <vt:lpstr>Bad Design</vt:lpstr>
      <vt:lpstr>Bad Design</vt:lpstr>
      <vt:lpstr>How to design a conversation flow</vt:lpstr>
      <vt:lpstr>How to design a conversation flow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Software Development Services</dc:title>
  <dc:creator>Tu Kieu</dc:creator>
  <cp:lastModifiedBy>Quang Pro</cp:lastModifiedBy>
  <cp:revision>26</cp:revision>
  <dcterms:created xsi:type="dcterms:W3CDTF">2016-09-30T03:59:44Z</dcterms:created>
  <dcterms:modified xsi:type="dcterms:W3CDTF">2018-01-22T19:19:57Z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0x0101009A073565F37FBE40827B621EE1359869</vt:lpwstr>
  </property>
</Properties>
</file>